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39912925" cy="14165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86"/>
    <p:restoredTop sz="96327"/>
  </p:normalViewPr>
  <p:slideViewPr>
    <p:cSldViewPr snapToGrid="0">
      <p:cViewPr>
        <p:scale>
          <a:sx n="62" d="100"/>
          <a:sy n="62" d="100"/>
        </p:scale>
        <p:origin x="-2264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9116" y="2318251"/>
            <a:ext cx="29934694" cy="4931610"/>
          </a:xfrm>
        </p:spPr>
        <p:txBody>
          <a:bodyPr anchor="b"/>
          <a:lstStyle>
            <a:lvl1pPr algn="ctr">
              <a:defRPr sz="123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9116" y="7440043"/>
            <a:ext cx="29934694" cy="3419992"/>
          </a:xfrm>
        </p:spPr>
        <p:txBody>
          <a:bodyPr/>
          <a:lstStyle>
            <a:lvl1pPr marL="0" indent="0" algn="ctr">
              <a:buNone/>
              <a:defRPr sz="4957"/>
            </a:lvl1pPr>
            <a:lvl2pPr marL="944347" indent="0" algn="ctr">
              <a:buNone/>
              <a:defRPr sz="4131"/>
            </a:lvl2pPr>
            <a:lvl3pPr marL="1888693" indent="0" algn="ctr">
              <a:buNone/>
              <a:defRPr sz="3718"/>
            </a:lvl3pPr>
            <a:lvl4pPr marL="2833040" indent="0" algn="ctr">
              <a:buNone/>
              <a:defRPr sz="3305"/>
            </a:lvl4pPr>
            <a:lvl5pPr marL="3777386" indent="0" algn="ctr">
              <a:buNone/>
              <a:defRPr sz="3305"/>
            </a:lvl5pPr>
            <a:lvl6pPr marL="4721733" indent="0" algn="ctr">
              <a:buNone/>
              <a:defRPr sz="3305"/>
            </a:lvl6pPr>
            <a:lvl7pPr marL="5666080" indent="0" algn="ctr">
              <a:buNone/>
              <a:defRPr sz="3305"/>
            </a:lvl7pPr>
            <a:lvl8pPr marL="6610426" indent="0" algn="ctr">
              <a:buNone/>
              <a:defRPr sz="3305"/>
            </a:lvl8pPr>
            <a:lvl9pPr marL="7554773" indent="0" algn="ctr">
              <a:buNone/>
              <a:defRPr sz="33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523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419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62687" y="754169"/>
            <a:ext cx="8606224" cy="120044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4013" y="754169"/>
            <a:ext cx="25319762" cy="120044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80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56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226" y="3531481"/>
            <a:ext cx="34424898" cy="5892355"/>
          </a:xfrm>
        </p:spPr>
        <p:txBody>
          <a:bodyPr anchor="b"/>
          <a:lstStyle>
            <a:lvl1pPr>
              <a:defRPr sz="123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3226" y="9479580"/>
            <a:ext cx="34424898" cy="3098650"/>
          </a:xfrm>
        </p:spPr>
        <p:txBody>
          <a:bodyPr/>
          <a:lstStyle>
            <a:lvl1pPr marL="0" indent="0">
              <a:buNone/>
              <a:defRPr sz="4957">
                <a:solidFill>
                  <a:schemeClr val="tx1">
                    <a:tint val="75000"/>
                  </a:schemeClr>
                </a:solidFill>
              </a:defRPr>
            </a:lvl1pPr>
            <a:lvl2pPr marL="944347" indent="0">
              <a:buNone/>
              <a:defRPr sz="4131">
                <a:solidFill>
                  <a:schemeClr val="tx1">
                    <a:tint val="75000"/>
                  </a:schemeClr>
                </a:solidFill>
              </a:defRPr>
            </a:lvl2pPr>
            <a:lvl3pPr marL="1888693" indent="0">
              <a:buNone/>
              <a:defRPr sz="3718">
                <a:solidFill>
                  <a:schemeClr val="tx1">
                    <a:tint val="75000"/>
                  </a:schemeClr>
                </a:solidFill>
              </a:defRPr>
            </a:lvl3pPr>
            <a:lvl4pPr marL="2833040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4pPr>
            <a:lvl5pPr marL="3777386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5pPr>
            <a:lvl6pPr marL="4721733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6pPr>
            <a:lvl7pPr marL="5666080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7pPr>
            <a:lvl8pPr marL="6610426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8pPr>
            <a:lvl9pPr marL="7554773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745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4014" y="3770846"/>
            <a:ext cx="16962993" cy="898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05918" y="3770846"/>
            <a:ext cx="16962993" cy="898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948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2" y="754170"/>
            <a:ext cx="34424898" cy="2737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9214" y="3472458"/>
            <a:ext cx="16885037" cy="1701798"/>
          </a:xfrm>
        </p:spPr>
        <p:txBody>
          <a:bodyPr anchor="b"/>
          <a:lstStyle>
            <a:lvl1pPr marL="0" indent="0">
              <a:buNone/>
              <a:defRPr sz="4957" b="1"/>
            </a:lvl1pPr>
            <a:lvl2pPr marL="944347" indent="0">
              <a:buNone/>
              <a:defRPr sz="4131" b="1"/>
            </a:lvl2pPr>
            <a:lvl3pPr marL="1888693" indent="0">
              <a:buNone/>
              <a:defRPr sz="3718" b="1"/>
            </a:lvl3pPr>
            <a:lvl4pPr marL="2833040" indent="0">
              <a:buNone/>
              <a:defRPr sz="3305" b="1"/>
            </a:lvl4pPr>
            <a:lvl5pPr marL="3777386" indent="0">
              <a:buNone/>
              <a:defRPr sz="3305" b="1"/>
            </a:lvl5pPr>
            <a:lvl6pPr marL="4721733" indent="0">
              <a:buNone/>
              <a:defRPr sz="3305" b="1"/>
            </a:lvl6pPr>
            <a:lvl7pPr marL="5666080" indent="0">
              <a:buNone/>
              <a:defRPr sz="3305" b="1"/>
            </a:lvl7pPr>
            <a:lvl8pPr marL="6610426" indent="0">
              <a:buNone/>
              <a:defRPr sz="3305" b="1"/>
            </a:lvl8pPr>
            <a:lvl9pPr marL="7554773" indent="0">
              <a:buNone/>
              <a:defRPr sz="33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9214" y="5174256"/>
            <a:ext cx="16885037" cy="761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205918" y="3472458"/>
            <a:ext cx="16968192" cy="1701798"/>
          </a:xfrm>
        </p:spPr>
        <p:txBody>
          <a:bodyPr anchor="b"/>
          <a:lstStyle>
            <a:lvl1pPr marL="0" indent="0">
              <a:buNone/>
              <a:defRPr sz="4957" b="1"/>
            </a:lvl1pPr>
            <a:lvl2pPr marL="944347" indent="0">
              <a:buNone/>
              <a:defRPr sz="4131" b="1"/>
            </a:lvl2pPr>
            <a:lvl3pPr marL="1888693" indent="0">
              <a:buNone/>
              <a:defRPr sz="3718" b="1"/>
            </a:lvl3pPr>
            <a:lvl4pPr marL="2833040" indent="0">
              <a:buNone/>
              <a:defRPr sz="3305" b="1"/>
            </a:lvl4pPr>
            <a:lvl5pPr marL="3777386" indent="0">
              <a:buNone/>
              <a:defRPr sz="3305" b="1"/>
            </a:lvl5pPr>
            <a:lvl6pPr marL="4721733" indent="0">
              <a:buNone/>
              <a:defRPr sz="3305" b="1"/>
            </a:lvl6pPr>
            <a:lvl7pPr marL="5666080" indent="0">
              <a:buNone/>
              <a:defRPr sz="3305" b="1"/>
            </a:lvl7pPr>
            <a:lvl8pPr marL="6610426" indent="0">
              <a:buNone/>
              <a:defRPr sz="3305" b="1"/>
            </a:lvl8pPr>
            <a:lvl9pPr marL="7554773" indent="0">
              <a:buNone/>
              <a:defRPr sz="33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05918" y="5174256"/>
            <a:ext cx="16968192" cy="761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488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31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342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4" y="944351"/>
            <a:ext cx="12872956" cy="3305228"/>
          </a:xfrm>
        </p:spPr>
        <p:txBody>
          <a:bodyPr anchor="b"/>
          <a:lstStyle>
            <a:lvl1pPr>
              <a:defRPr sz="66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68192" y="2039537"/>
            <a:ext cx="20205918" cy="10066518"/>
          </a:xfrm>
        </p:spPr>
        <p:txBody>
          <a:bodyPr/>
          <a:lstStyle>
            <a:lvl1pPr>
              <a:defRPr sz="6610"/>
            </a:lvl1pPr>
            <a:lvl2pPr>
              <a:defRPr sz="5783"/>
            </a:lvl2pPr>
            <a:lvl3pPr>
              <a:defRPr sz="4957"/>
            </a:lvl3pPr>
            <a:lvl4pPr>
              <a:defRPr sz="4131"/>
            </a:lvl4pPr>
            <a:lvl5pPr>
              <a:defRPr sz="4131"/>
            </a:lvl5pPr>
            <a:lvl6pPr>
              <a:defRPr sz="4131"/>
            </a:lvl6pPr>
            <a:lvl7pPr>
              <a:defRPr sz="4131"/>
            </a:lvl7pPr>
            <a:lvl8pPr>
              <a:defRPr sz="4131"/>
            </a:lvl8pPr>
            <a:lvl9pPr>
              <a:defRPr sz="41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9214" y="4249579"/>
            <a:ext cx="12872956" cy="7872871"/>
          </a:xfrm>
        </p:spPr>
        <p:txBody>
          <a:bodyPr/>
          <a:lstStyle>
            <a:lvl1pPr marL="0" indent="0">
              <a:buNone/>
              <a:defRPr sz="3305"/>
            </a:lvl1pPr>
            <a:lvl2pPr marL="944347" indent="0">
              <a:buNone/>
              <a:defRPr sz="2892"/>
            </a:lvl2pPr>
            <a:lvl3pPr marL="1888693" indent="0">
              <a:buNone/>
              <a:defRPr sz="2479"/>
            </a:lvl3pPr>
            <a:lvl4pPr marL="2833040" indent="0">
              <a:buNone/>
              <a:defRPr sz="2066"/>
            </a:lvl4pPr>
            <a:lvl5pPr marL="3777386" indent="0">
              <a:buNone/>
              <a:defRPr sz="2066"/>
            </a:lvl5pPr>
            <a:lvl6pPr marL="4721733" indent="0">
              <a:buNone/>
              <a:defRPr sz="2066"/>
            </a:lvl6pPr>
            <a:lvl7pPr marL="5666080" indent="0">
              <a:buNone/>
              <a:defRPr sz="2066"/>
            </a:lvl7pPr>
            <a:lvl8pPr marL="6610426" indent="0">
              <a:buNone/>
              <a:defRPr sz="2066"/>
            </a:lvl8pPr>
            <a:lvl9pPr marL="7554773" indent="0">
              <a:buNone/>
              <a:defRPr sz="2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51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4" y="944351"/>
            <a:ext cx="12872956" cy="3305228"/>
          </a:xfrm>
        </p:spPr>
        <p:txBody>
          <a:bodyPr anchor="b"/>
          <a:lstStyle>
            <a:lvl1pPr>
              <a:defRPr sz="66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968192" y="2039537"/>
            <a:ext cx="20205918" cy="10066518"/>
          </a:xfrm>
        </p:spPr>
        <p:txBody>
          <a:bodyPr anchor="t"/>
          <a:lstStyle>
            <a:lvl1pPr marL="0" indent="0">
              <a:buNone/>
              <a:defRPr sz="6610"/>
            </a:lvl1pPr>
            <a:lvl2pPr marL="944347" indent="0">
              <a:buNone/>
              <a:defRPr sz="5783"/>
            </a:lvl2pPr>
            <a:lvl3pPr marL="1888693" indent="0">
              <a:buNone/>
              <a:defRPr sz="4957"/>
            </a:lvl3pPr>
            <a:lvl4pPr marL="2833040" indent="0">
              <a:buNone/>
              <a:defRPr sz="4131"/>
            </a:lvl4pPr>
            <a:lvl5pPr marL="3777386" indent="0">
              <a:buNone/>
              <a:defRPr sz="4131"/>
            </a:lvl5pPr>
            <a:lvl6pPr marL="4721733" indent="0">
              <a:buNone/>
              <a:defRPr sz="4131"/>
            </a:lvl6pPr>
            <a:lvl7pPr marL="5666080" indent="0">
              <a:buNone/>
              <a:defRPr sz="4131"/>
            </a:lvl7pPr>
            <a:lvl8pPr marL="6610426" indent="0">
              <a:buNone/>
              <a:defRPr sz="4131"/>
            </a:lvl8pPr>
            <a:lvl9pPr marL="7554773" indent="0">
              <a:buNone/>
              <a:defRPr sz="413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9214" y="4249579"/>
            <a:ext cx="12872956" cy="7872871"/>
          </a:xfrm>
        </p:spPr>
        <p:txBody>
          <a:bodyPr/>
          <a:lstStyle>
            <a:lvl1pPr marL="0" indent="0">
              <a:buNone/>
              <a:defRPr sz="3305"/>
            </a:lvl1pPr>
            <a:lvl2pPr marL="944347" indent="0">
              <a:buNone/>
              <a:defRPr sz="2892"/>
            </a:lvl2pPr>
            <a:lvl3pPr marL="1888693" indent="0">
              <a:buNone/>
              <a:defRPr sz="2479"/>
            </a:lvl3pPr>
            <a:lvl4pPr marL="2833040" indent="0">
              <a:buNone/>
              <a:defRPr sz="2066"/>
            </a:lvl4pPr>
            <a:lvl5pPr marL="3777386" indent="0">
              <a:buNone/>
              <a:defRPr sz="2066"/>
            </a:lvl5pPr>
            <a:lvl6pPr marL="4721733" indent="0">
              <a:buNone/>
              <a:defRPr sz="2066"/>
            </a:lvl6pPr>
            <a:lvl7pPr marL="5666080" indent="0">
              <a:buNone/>
              <a:defRPr sz="2066"/>
            </a:lvl7pPr>
            <a:lvl8pPr marL="6610426" indent="0">
              <a:buNone/>
              <a:defRPr sz="2066"/>
            </a:lvl8pPr>
            <a:lvl9pPr marL="7554773" indent="0">
              <a:buNone/>
              <a:defRPr sz="2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188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4014" y="754170"/>
            <a:ext cx="34424898" cy="273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4014" y="3770846"/>
            <a:ext cx="34424898" cy="8987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4014" y="13129101"/>
            <a:ext cx="8980408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F4E7E-A565-9A42-829F-FA3A8EC4ABA5}" type="datetimeFigureOut">
              <a:rPr lang="en-CN" smtClean="0"/>
              <a:t>2023/6/2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21157" y="13129101"/>
            <a:ext cx="13470612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188503" y="13129101"/>
            <a:ext cx="8980408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558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88693" rtl="0" eaLnBrk="1" latinLnBrk="0" hangingPunct="1">
        <a:lnSpc>
          <a:spcPct val="90000"/>
        </a:lnSpc>
        <a:spcBef>
          <a:spcPct val="0"/>
        </a:spcBef>
        <a:buNone/>
        <a:defRPr sz="90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2173" indent="-472173" algn="l" defTabSz="1888693" rtl="0" eaLnBrk="1" latinLnBrk="0" hangingPunct="1">
        <a:lnSpc>
          <a:spcPct val="90000"/>
        </a:lnSpc>
        <a:spcBef>
          <a:spcPts val="2066"/>
        </a:spcBef>
        <a:buFont typeface="Arial" panose="020B0604020202020204" pitchFamily="34" charset="0"/>
        <a:buChar char="•"/>
        <a:defRPr sz="5783" kern="1200">
          <a:solidFill>
            <a:schemeClr val="tx1"/>
          </a:solidFill>
          <a:latin typeface="+mn-lt"/>
          <a:ea typeface="+mn-ea"/>
          <a:cs typeface="+mn-cs"/>
        </a:defRPr>
      </a:lvl1pPr>
      <a:lvl2pPr marL="141652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957" kern="1200">
          <a:solidFill>
            <a:schemeClr val="tx1"/>
          </a:solidFill>
          <a:latin typeface="+mn-lt"/>
          <a:ea typeface="+mn-ea"/>
          <a:cs typeface="+mn-cs"/>
        </a:defRPr>
      </a:lvl2pPr>
      <a:lvl3pPr marL="2360867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131" kern="1200">
          <a:solidFill>
            <a:schemeClr val="tx1"/>
          </a:solidFill>
          <a:latin typeface="+mn-lt"/>
          <a:ea typeface="+mn-ea"/>
          <a:cs typeface="+mn-cs"/>
        </a:defRPr>
      </a:lvl3pPr>
      <a:lvl4pPr marL="3305213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4pPr>
      <a:lvl5pPr marL="424956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5pPr>
      <a:lvl6pPr marL="5193906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6pPr>
      <a:lvl7pPr marL="6138253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7pPr>
      <a:lvl8pPr marL="708260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8pPr>
      <a:lvl9pPr marL="8026946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1pPr>
      <a:lvl2pPr marL="944347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2pPr>
      <a:lvl3pPr marL="188869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3pPr>
      <a:lvl4pPr marL="283304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4pPr>
      <a:lvl5pPr marL="3777386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5pPr>
      <a:lvl6pPr marL="472173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6pPr>
      <a:lvl7pPr marL="566608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7pPr>
      <a:lvl8pPr marL="6610426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8pPr>
      <a:lvl9pPr marL="755477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microsoft.com/office/2017/06/relationships/model3d" Target="../media/model3d1.glb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microsoft.com/office/2017/06/relationships/model3d" Target="../media/model3d1.glb"/><Relationship Id="rId15" Type="http://schemas.openxmlformats.org/officeDocument/2006/relationships/image" Target="../media/image11.jpe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A35F98-ECB1-3CFF-6D20-5F8E3BCAB322}"/>
              </a:ext>
            </a:extLst>
          </p:cNvPr>
          <p:cNvGrpSpPr/>
          <p:nvPr/>
        </p:nvGrpSpPr>
        <p:grpSpPr>
          <a:xfrm>
            <a:off x="14217128" y="3341961"/>
            <a:ext cx="10204330" cy="7961399"/>
            <a:chOff x="14217128" y="3341961"/>
            <a:chExt cx="10204330" cy="7961399"/>
          </a:xfrm>
        </p:grpSpPr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6844A2D9-6E2F-6017-8BE7-C3772320EABB}"/>
                </a:ext>
              </a:extLst>
            </p:cNvPr>
            <p:cNvGrpSpPr/>
            <p:nvPr/>
          </p:nvGrpSpPr>
          <p:grpSpPr>
            <a:xfrm>
              <a:off x="14217128" y="3341961"/>
              <a:ext cx="8015365" cy="7961399"/>
              <a:chOff x="3056876" y="410340"/>
              <a:chExt cx="6078239" cy="6037316"/>
            </a:xfrm>
          </p:grpSpPr>
          <p:grpSp>
            <p:nvGrpSpPr>
              <p:cNvPr id="24" name="组合 17">
                <a:extLst>
                  <a:ext uri="{FF2B5EF4-FFF2-40B4-BE49-F238E27FC236}">
                    <a16:creationId xmlns:a16="http://schemas.microsoft.com/office/drawing/2014/main" id="{0A44B7E1-8B3D-13A4-B9A1-63A252C4D1CC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9" name="泪滴形 3">
                  <a:extLst>
                    <a:ext uri="{FF2B5EF4-FFF2-40B4-BE49-F238E27FC236}">
                      <a16:creationId xmlns:a16="http://schemas.microsoft.com/office/drawing/2014/main" id="{00AA1128-05F9-FDA7-F18E-C1ACE8D5C5C0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4">
                  <a:extLst>
                    <a:ext uri="{FF2B5EF4-FFF2-40B4-BE49-F238E27FC236}">
                      <a16:creationId xmlns:a16="http://schemas.microsoft.com/office/drawing/2014/main" id="{558F0F22-C3FB-87DE-3608-D9848FB89259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1" name="泪滴形 6">
                  <a:extLst>
                    <a:ext uri="{FF2B5EF4-FFF2-40B4-BE49-F238E27FC236}">
                      <a16:creationId xmlns:a16="http://schemas.microsoft.com/office/drawing/2014/main" id="{B1240792-90FA-C5E1-6EC5-CB85191C1305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2" name="泪滴形 7">
                  <a:extLst>
                    <a:ext uri="{FF2B5EF4-FFF2-40B4-BE49-F238E27FC236}">
                      <a16:creationId xmlns:a16="http://schemas.microsoft.com/office/drawing/2014/main" id="{D6DEEC7B-ABBD-C124-833B-D823F115333B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5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12799457-7F0F-E879-293B-70E5FBA5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CA77A7B5-7899-D837-17B0-DA30D69EB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7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18ED2336-C5D7-B175-B08A-5C323077E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8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8F8223E9-0079-2111-4E20-714DC3FCF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96765846"/>
                    </p:ext>
                  </p:extLst>
                </p:nvPr>
              </p:nvGraphicFramePr>
              <p:xfrm>
                <a:off x="17285886" y="6102393"/>
                <a:ext cx="1905973" cy="216003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905973" cy="2160033"/>
                      </a:xfrm>
                      <a:prstGeom prst="rect">
                        <a:avLst/>
                      </a:prstGeom>
                      <a:effectLst>
                        <a:glow rad="228600">
                          <a:schemeClr val="accent1">
                            <a:lumMod val="60000"/>
                            <a:lumOff val="40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2174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5886" y="6102393"/>
                  <a:ext cx="1905973" cy="2160033"/>
                </a:xfrm>
                <a:prstGeom prst="rect">
                  <a:avLst/>
                </a:prstGeom>
                <a:effectLst>
                  <a:glow rad="228600">
                    <a:schemeClr val="accent1">
                      <a:lumMod val="60000"/>
                      <a:lumOff val="40000"/>
                    </a:schemeClr>
                  </a:glow>
                </a:effectLst>
              </p:spPr>
            </p:pic>
          </mc:Fallback>
        </mc:AlternateContent>
        <p:pic>
          <p:nvPicPr>
            <p:cNvPr id="15" name="Picture 14" descr="Shape, circle&#10;&#10;Description automatically generated">
              <a:extLst>
                <a:ext uri="{FF2B5EF4-FFF2-40B4-BE49-F238E27FC236}">
                  <a16:creationId xmlns:a16="http://schemas.microsoft.com/office/drawing/2014/main" id="{682FF43B-1124-5CA9-D212-AEE08ABE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40390" y="4142236"/>
              <a:ext cx="2050341" cy="2050341"/>
            </a:xfrm>
            <a:prstGeom prst="rect">
              <a:avLst/>
            </a:prstGeom>
          </p:spPr>
        </p:pic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A7C017B1-04CB-2CAC-DD60-D0340095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24809" y="4634124"/>
              <a:ext cx="1081500" cy="1081500"/>
            </a:xfrm>
            <a:prstGeom prst="rect">
              <a:avLst/>
            </a:prstGeom>
          </p:spPr>
        </p:pic>
        <p:pic>
          <p:nvPicPr>
            <p:cNvPr id="17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947F7033-02EC-D3A9-74AA-74BE701F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185467" y="7885062"/>
              <a:ext cx="2217251" cy="262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0F7AE478-377C-C209-58C1-CE8845BF5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9583" y="8770539"/>
              <a:ext cx="393376" cy="39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2AD11-0175-3C30-1B1D-1472AF2E04AD}"/>
                </a:ext>
              </a:extLst>
            </p:cNvPr>
            <p:cNvSpPr txBox="1"/>
            <p:nvPr/>
          </p:nvSpPr>
          <p:spPr>
            <a:xfrm>
              <a:off x="22294529" y="7469421"/>
              <a:ext cx="2126929" cy="46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3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gaze forward</a:t>
              </a:r>
              <a:endParaRPr lang="en-CN" sz="2403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AF5021-00C2-32DB-AD0F-9462EF8A5612}"/>
                </a:ext>
              </a:extLst>
            </p:cNvPr>
            <p:cNvCxnSpPr>
              <a:cxnSpLocks/>
            </p:cNvCxnSpPr>
            <p:nvPr/>
          </p:nvCxnSpPr>
          <p:spPr>
            <a:xfrm>
              <a:off x="18737355" y="5159305"/>
              <a:ext cx="3852229" cy="3657990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18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D2C3897-863D-7B8E-F209-3B914EE64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" t="2894" r="2047" b="2570"/>
          <a:stretch/>
        </p:blipFill>
        <p:spPr>
          <a:xfrm>
            <a:off x="21347984" y="2403519"/>
            <a:ext cx="10599439" cy="5655600"/>
          </a:xfrm>
          <a:prstGeom prst="rect">
            <a:avLst/>
          </a:prstGeom>
        </p:spPr>
      </p:pic>
      <p:pic>
        <p:nvPicPr>
          <p:cNvPr id="7" name="Picture 6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E03B9ED0-221B-4AF6-7357-FA3AC045A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" t="2478" r="14247" b="2347"/>
          <a:stretch/>
        </p:blipFill>
        <p:spPr>
          <a:xfrm>
            <a:off x="10085057" y="2402237"/>
            <a:ext cx="9174998" cy="56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9952F17-6237-96E2-8546-BAD571E6D17F}"/>
              </a:ext>
            </a:extLst>
          </p:cNvPr>
          <p:cNvGrpSpPr/>
          <p:nvPr/>
        </p:nvGrpSpPr>
        <p:grpSpPr>
          <a:xfrm>
            <a:off x="8943023" y="-1771502"/>
            <a:ext cx="15767049" cy="15658476"/>
            <a:chOff x="8943023" y="-1771502"/>
            <a:chExt cx="15767049" cy="15658476"/>
          </a:xfrm>
        </p:grpSpPr>
        <p:pic>
          <p:nvPicPr>
            <p:cNvPr id="7" name="Picture 6" descr="A picture containing furniture, table, screenshot, design&#10;&#10;Description automatically generated">
              <a:extLst>
                <a:ext uri="{FF2B5EF4-FFF2-40B4-BE49-F238E27FC236}">
                  <a16:creationId xmlns:a16="http://schemas.microsoft.com/office/drawing/2014/main" id="{5E24AC14-C184-00BF-BF20-C319C714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3023" y="4888809"/>
              <a:ext cx="7772400" cy="4387645"/>
            </a:xfrm>
            <a:prstGeom prst="rect">
              <a:avLst/>
            </a:prstGeom>
          </p:spPr>
        </p:pic>
        <p:pic>
          <p:nvPicPr>
            <p:cNvPr id="9" name="Picture 8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5D2B7B4-0B66-28B1-5E79-0156EC59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7672" y="4888808"/>
              <a:ext cx="7772400" cy="4387645"/>
            </a:xfrm>
            <a:prstGeom prst="rect">
              <a:avLst/>
            </a:prstGeom>
          </p:spPr>
        </p:pic>
        <p:pic>
          <p:nvPicPr>
            <p:cNvPr id="11" name="Picture 10" descr="A picture containing screenshot, table, art, LEGO&#10;&#10;Description automatically generated with medium confidence">
              <a:extLst>
                <a:ext uri="{FF2B5EF4-FFF2-40B4-BE49-F238E27FC236}">
                  <a16:creationId xmlns:a16="http://schemas.microsoft.com/office/drawing/2014/main" id="{2482F873-DF16-256C-D06A-F8A21800B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7672" y="9499329"/>
              <a:ext cx="7772400" cy="4387645"/>
            </a:xfrm>
            <a:prstGeom prst="rect">
              <a:avLst/>
            </a:prstGeom>
          </p:spPr>
        </p:pic>
        <p:pic>
          <p:nvPicPr>
            <p:cNvPr id="13" name="Picture 12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6383FB5C-2E96-3F84-669F-D82DADD37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3023" y="9499329"/>
              <a:ext cx="7772400" cy="4387645"/>
            </a:xfrm>
            <a:prstGeom prst="rect">
              <a:avLst/>
            </a:prstGeom>
          </p:spPr>
        </p:pic>
        <p:pic>
          <p:nvPicPr>
            <p:cNvPr id="15" name="Picture 14" descr="A picture containing furniture, water, wooden, table&#10;&#10;Description automatically generated">
              <a:extLst>
                <a:ext uri="{FF2B5EF4-FFF2-40B4-BE49-F238E27FC236}">
                  <a16:creationId xmlns:a16="http://schemas.microsoft.com/office/drawing/2014/main" id="{6133754C-2747-9A62-6C6D-A4EE9F87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3023" y="-1771502"/>
              <a:ext cx="15767049" cy="643743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4EF13F-03FC-8DD3-7695-0C4B0DB65EC0}"/>
              </a:ext>
            </a:extLst>
          </p:cNvPr>
          <p:cNvSpPr txBox="1"/>
          <p:nvPr/>
        </p:nvSpPr>
        <p:spPr>
          <a:xfrm>
            <a:off x="9121883" y="8549669"/>
            <a:ext cx="603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804DA-0C6B-1830-82FA-6C335CD2F31F}"/>
              </a:ext>
            </a:extLst>
          </p:cNvPr>
          <p:cNvSpPr txBox="1"/>
          <p:nvPr/>
        </p:nvSpPr>
        <p:spPr>
          <a:xfrm>
            <a:off x="17094474" y="8559570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71E4B-942D-D277-437B-895A47CC02DF}"/>
              </a:ext>
            </a:extLst>
          </p:cNvPr>
          <p:cNvSpPr txBox="1"/>
          <p:nvPr/>
        </p:nvSpPr>
        <p:spPr>
          <a:xfrm>
            <a:off x="9118917" y="13170838"/>
            <a:ext cx="580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3C05FB-12FF-F414-6C5C-1DF15F46A367}"/>
              </a:ext>
            </a:extLst>
          </p:cNvPr>
          <p:cNvSpPr txBox="1"/>
          <p:nvPr/>
        </p:nvSpPr>
        <p:spPr>
          <a:xfrm>
            <a:off x="17076561" y="13179223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45311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752AA76B-92FF-89E2-C2D9-E6B8AC85BA16}"/>
              </a:ext>
            </a:extLst>
          </p:cNvPr>
          <p:cNvGrpSpPr/>
          <p:nvPr/>
        </p:nvGrpSpPr>
        <p:grpSpPr>
          <a:xfrm>
            <a:off x="3620642" y="3182183"/>
            <a:ext cx="32671640" cy="10983080"/>
            <a:chOff x="3620642" y="290549"/>
            <a:chExt cx="32671640" cy="10983080"/>
          </a:xfrm>
        </p:grpSpPr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A4251194-1C68-0948-FB73-C76027DA492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620642" y="290549"/>
              <a:ext cx="32671640" cy="9522385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7989822-27C7-FBB1-15D7-B4FD0E7AEC4F}"/>
                </a:ext>
              </a:extLst>
            </p:cNvPr>
            <p:cNvSpPr/>
            <p:nvPr/>
          </p:nvSpPr>
          <p:spPr>
            <a:xfrm>
              <a:off x="4324921" y="8487054"/>
              <a:ext cx="8351520" cy="265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650DCE4D-5878-21CB-2EA0-40E531FCE035}"/>
                </a:ext>
              </a:extLst>
            </p:cNvPr>
            <p:cNvSpPr/>
            <p:nvPr/>
          </p:nvSpPr>
          <p:spPr>
            <a:xfrm>
              <a:off x="27940762" y="8621869"/>
              <a:ext cx="8351520" cy="26517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CN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A3A57915-9A81-37E3-DA59-A398CE07A4DE}"/>
              </a:ext>
            </a:extLst>
          </p:cNvPr>
          <p:cNvGrpSpPr/>
          <p:nvPr/>
        </p:nvGrpSpPr>
        <p:grpSpPr>
          <a:xfrm>
            <a:off x="7459578" y="1817740"/>
            <a:ext cx="3764955" cy="1417826"/>
            <a:chOff x="7459578" y="1817740"/>
            <a:chExt cx="3764955" cy="141782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17E80B-F1A3-E8A8-6844-199A1458C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ADD793-AA93-8B75-2A34-778CB3DAE98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400EA6-5AB6-B64C-FF91-42A29ACBA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C78245-A9BC-B0F7-E4A0-F3D8C695F137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0ECF03F8-D195-97E4-DD27-0D9A1A31A049}"/>
              </a:ext>
            </a:extLst>
          </p:cNvPr>
          <p:cNvGrpSpPr/>
          <p:nvPr/>
        </p:nvGrpSpPr>
        <p:grpSpPr>
          <a:xfrm>
            <a:off x="18724550" y="1802906"/>
            <a:ext cx="3764955" cy="1417826"/>
            <a:chOff x="7459578" y="1817740"/>
            <a:chExt cx="3764955" cy="1417826"/>
          </a:xfrm>
        </p:grpSpPr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32AE7A5-1276-29A4-1C27-BF1AED5CA3E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AA16E1FD-2BB1-FB6F-D6D1-CC305DC119B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2CE9C9F-A482-6284-3484-DDB4A80576A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CCE1B9EA-8FF4-7C51-FC3C-269933A6E6E2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741EC776-435B-26CE-42CE-640D1430EEC9}"/>
              </a:ext>
            </a:extLst>
          </p:cNvPr>
          <p:cNvGrpSpPr/>
          <p:nvPr/>
        </p:nvGrpSpPr>
        <p:grpSpPr>
          <a:xfrm>
            <a:off x="30041820" y="1802906"/>
            <a:ext cx="3764955" cy="1417826"/>
            <a:chOff x="7459578" y="1817740"/>
            <a:chExt cx="3764955" cy="1417826"/>
          </a:xfrm>
        </p:grpSpPr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6DF7C91D-8900-B0A1-FE03-A7E5519F212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F4B4A615-E164-F6BD-1481-DB7357B3DBBF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CDDC5D47-E78F-95B5-76B5-4DF2D58A4C0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AFA40F9B-740F-7A94-AFA1-DF18D406BAF9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567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C5C98EA6-F963-AC64-A39F-43C1552E602A}"/>
              </a:ext>
            </a:extLst>
          </p:cNvPr>
          <p:cNvGrpSpPr/>
          <p:nvPr/>
        </p:nvGrpSpPr>
        <p:grpSpPr>
          <a:xfrm>
            <a:off x="14415855" y="3199887"/>
            <a:ext cx="3764955" cy="1417826"/>
            <a:chOff x="7459578" y="1817740"/>
            <a:chExt cx="3764955" cy="14178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1C15665-4F63-5734-B1AF-8DB462B8DA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54D36D-C0A6-7AA3-C51C-2C966CD7FB84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AD9143-F38D-DC6D-BF24-60084A283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22A0E1-F434-541F-4CA3-D99B08A0D52F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14" name="Picture 13" descr="A picture containing screenshot, text, line, plot&#10;&#10;Description automatically generated">
            <a:extLst>
              <a:ext uri="{FF2B5EF4-FFF2-40B4-BE49-F238E27FC236}">
                <a16:creationId xmlns:a16="http://schemas.microsoft.com/office/drawing/2014/main" id="{2F96155C-8C33-338D-188A-1525803073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35734" y="4617713"/>
            <a:ext cx="9900765" cy="5456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470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C5EFD05-6966-C050-52F8-E010C0A13A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990" y="3077738"/>
            <a:ext cx="22398804" cy="565332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C37F96D-B631-88E2-984D-E3FD2271CE18}"/>
              </a:ext>
            </a:extLst>
          </p:cNvPr>
          <p:cNvSpPr/>
          <p:nvPr/>
        </p:nvSpPr>
        <p:spPr>
          <a:xfrm>
            <a:off x="2741990" y="7921810"/>
            <a:ext cx="22160170" cy="265176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3882FE19-6787-E859-88F7-9150A7F1B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81901" y="7921810"/>
            <a:ext cx="1871524" cy="1021653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300F-4E82-E3F3-FE4B-8881EF0CE89A}"/>
              </a:ext>
            </a:extLst>
          </p:cNvPr>
          <p:cNvGrpSpPr/>
          <p:nvPr/>
        </p:nvGrpSpPr>
        <p:grpSpPr>
          <a:xfrm>
            <a:off x="4849825" y="2086708"/>
            <a:ext cx="2090237" cy="991029"/>
            <a:chOff x="7459578" y="1817740"/>
            <a:chExt cx="3764955" cy="141782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D0F1B86-B1FD-A1DD-1628-833DBD69B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6CA20-4D72-C0DD-64E9-D5BAD0DCD872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0C10AD-452E-E341-41B4-E45A6E45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779762-94CD-1675-2F1E-BA0DE8FE34C3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B68CC02-8FDF-994C-E175-4814E5569191}"/>
              </a:ext>
            </a:extLst>
          </p:cNvPr>
          <p:cNvGrpSpPr/>
          <p:nvPr/>
        </p:nvGrpSpPr>
        <p:grpSpPr>
          <a:xfrm>
            <a:off x="10465178" y="2086708"/>
            <a:ext cx="2090237" cy="991029"/>
            <a:chOff x="7459578" y="1817740"/>
            <a:chExt cx="3764955" cy="14178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9B2A73DC-7FE4-3DAC-5E97-EE485BD697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36B2ABD8-3F51-DC93-7408-5214E00160D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1F590BAC-1758-DEE2-6756-1B5E94C9902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C588633C-EB28-6C42-26E4-30223BCF7ED9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3CAA74B0-BDF3-D18A-4FC7-8FE9779DC6B6}"/>
              </a:ext>
            </a:extLst>
          </p:cNvPr>
          <p:cNvGrpSpPr/>
          <p:nvPr/>
        </p:nvGrpSpPr>
        <p:grpSpPr>
          <a:xfrm>
            <a:off x="16174314" y="2076339"/>
            <a:ext cx="2090237" cy="991029"/>
            <a:chOff x="7459578" y="1817740"/>
            <a:chExt cx="3764955" cy="141782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24B9EF41-933F-2753-6B3F-F3AE30F23C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1F076230-E6A5-C392-12FC-65AEC6B7292C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F732649-0298-896F-83F6-DD0241EC26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E957B564-7D4C-A504-0F16-1676B9CBE1D7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CA35DAE-E908-67EE-7D6A-02488E8BB7DA}"/>
              </a:ext>
            </a:extLst>
          </p:cNvPr>
          <p:cNvGrpSpPr/>
          <p:nvPr/>
        </p:nvGrpSpPr>
        <p:grpSpPr>
          <a:xfrm>
            <a:off x="21645906" y="2086708"/>
            <a:ext cx="2090237" cy="991029"/>
            <a:chOff x="7459578" y="1817740"/>
            <a:chExt cx="3764955" cy="1417826"/>
          </a:xfrm>
        </p:grpSpPr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E0161ED0-553F-60C5-CBD7-1CF8893D789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897DF3D2-AAAD-583B-C7DE-ACB35EC30CE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29AB1E9D-AC53-AFEC-61C2-C99261269CD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E29E531-9EAA-2089-7922-20B9BB83FFFA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39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text, screenshot, diagram, plot&#10;&#10;Description automatically generated">
            <a:extLst>
              <a:ext uri="{FF2B5EF4-FFF2-40B4-BE49-F238E27FC236}">
                <a16:creationId xmlns:a16="http://schemas.microsoft.com/office/drawing/2014/main" id="{1E907731-9A57-B7D6-CE12-EBE2D5E3DC0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592"/>
          <a:stretch/>
        </p:blipFill>
        <p:spPr>
          <a:xfrm>
            <a:off x="6142893" y="4506034"/>
            <a:ext cx="17655320" cy="684190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23FB989-EDA9-5251-10AF-A55E443071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64962" y="11629291"/>
            <a:ext cx="5411181" cy="679939"/>
          </a:xfrm>
          <a:prstGeom prst="rect">
            <a:avLst/>
          </a:prstGeom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8DA9E3D-BDFB-DDD4-3ABB-E50EAAB0CD7B}"/>
              </a:ext>
            </a:extLst>
          </p:cNvPr>
          <p:cNvGrpSpPr/>
          <p:nvPr/>
        </p:nvGrpSpPr>
        <p:grpSpPr>
          <a:xfrm>
            <a:off x="9914194" y="3841061"/>
            <a:ext cx="1832329" cy="991029"/>
            <a:chOff x="7459578" y="1817740"/>
            <a:chExt cx="3764955" cy="141782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735B82-79BE-2DF6-AF2E-448E5FB52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2610EA-1ECA-4E0C-347D-EB3B36454BBD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29D39B-573B-626F-D03A-A6A5452DD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9EB2CB-32A7-E418-6A83-6D20665E1BF3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75EDCFC6-742B-CAAC-0590-963D162C581B}"/>
              </a:ext>
            </a:extLst>
          </p:cNvPr>
          <p:cNvGrpSpPr/>
          <p:nvPr/>
        </p:nvGrpSpPr>
        <p:grpSpPr>
          <a:xfrm>
            <a:off x="11746522" y="3841061"/>
            <a:ext cx="1832329" cy="991029"/>
            <a:chOff x="7459578" y="1817740"/>
            <a:chExt cx="3764955" cy="1417826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1F14904-950D-1901-2300-E72A69BA850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44858880-0489-C1A3-F1B5-1EBAC59E5D4B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30D7C7C-0AD1-A310-A366-88CE49CF237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C98EA95-71AB-A804-606F-563D53035AA0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832D03F-EFA6-BA2C-A4DD-26C6AF38F989}"/>
              </a:ext>
            </a:extLst>
          </p:cNvPr>
          <p:cNvGrpSpPr/>
          <p:nvPr/>
        </p:nvGrpSpPr>
        <p:grpSpPr>
          <a:xfrm>
            <a:off x="18395012" y="3841061"/>
            <a:ext cx="1832329" cy="991029"/>
            <a:chOff x="7459578" y="1817740"/>
            <a:chExt cx="3764955" cy="1417826"/>
          </a:xfrm>
        </p:grpSpPr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3E2A4515-ACC5-8AD2-7DC7-88839D6E758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1454A46-2F5C-78DB-D70B-799453B44149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B4A8A787-B352-7B9C-0612-2933AF3501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72B0DB2-7833-D03D-E3E8-4038B88A1C4B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B00E0134-2B68-AD38-BE1F-37B00E2E45B7}"/>
              </a:ext>
            </a:extLst>
          </p:cNvPr>
          <p:cNvGrpSpPr/>
          <p:nvPr/>
        </p:nvGrpSpPr>
        <p:grpSpPr>
          <a:xfrm>
            <a:off x="20227340" y="3841061"/>
            <a:ext cx="1832329" cy="991029"/>
            <a:chOff x="7459578" y="1817740"/>
            <a:chExt cx="3764955" cy="1417826"/>
          </a:xfrm>
        </p:grpSpPr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8312DD4B-F04A-6B99-68BC-928BCFA2B4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E5BD694-9CBC-0FC9-216C-BA692A01991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C1929662-5314-1EFE-BFE8-64CB1D2DE3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12EC07D2-7426-9477-E73B-7765A859BB3F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953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A35F98-ECB1-3CFF-6D20-5F8E3BCAB322}"/>
              </a:ext>
            </a:extLst>
          </p:cNvPr>
          <p:cNvGrpSpPr/>
          <p:nvPr/>
        </p:nvGrpSpPr>
        <p:grpSpPr>
          <a:xfrm>
            <a:off x="14217128" y="3341961"/>
            <a:ext cx="10185590" cy="7961399"/>
            <a:chOff x="14217128" y="3341961"/>
            <a:chExt cx="10185590" cy="7961399"/>
          </a:xfrm>
        </p:grpSpPr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6844A2D9-6E2F-6017-8BE7-C3772320EABB}"/>
                </a:ext>
              </a:extLst>
            </p:cNvPr>
            <p:cNvGrpSpPr/>
            <p:nvPr/>
          </p:nvGrpSpPr>
          <p:grpSpPr>
            <a:xfrm>
              <a:off x="14217128" y="3341961"/>
              <a:ext cx="8015365" cy="7961399"/>
              <a:chOff x="3056876" y="410340"/>
              <a:chExt cx="6078239" cy="6037316"/>
            </a:xfrm>
          </p:grpSpPr>
          <p:grpSp>
            <p:nvGrpSpPr>
              <p:cNvPr id="24" name="组合 17">
                <a:extLst>
                  <a:ext uri="{FF2B5EF4-FFF2-40B4-BE49-F238E27FC236}">
                    <a16:creationId xmlns:a16="http://schemas.microsoft.com/office/drawing/2014/main" id="{0A44B7E1-8B3D-13A4-B9A1-63A252C4D1CC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9" name="泪滴形 3">
                  <a:extLst>
                    <a:ext uri="{FF2B5EF4-FFF2-40B4-BE49-F238E27FC236}">
                      <a16:creationId xmlns:a16="http://schemas.microsoft.com/office/drawing/2014/main" id="{00AA1128-05F9-FDA7-F18E-C1ACE8D5C5C0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4">
                  <a:extLst>
                    <a:ext uri="{FF2B5EF4-FFF2-40B4-BE49-F238E27FC236}">
                      <a16:creationId xmlns:a16="http://schemas.microsoft.com/office/drawing/2014/main" id="{558F0F22-C3FB-87DE-3608-D9848FB89259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1" name="泪滴形 6">
                  <a:extLst>
                    <a:ext uri="{FF2B5EF4-FFF2-40B4-BE49-F238E27FC236}">
                      <a16:creationId xmlns:a16="http://schemas.microsoft.com/office/drawing/2014/main" id="{B1240792-90FA-C5E1-6EC5-CB85191C1305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2" name="泪滴形 7">
                  <a:extLst>
                    <a:ext uri="{FF2B5EF4-FFF2-40B4-BE49-F238E27FC236}">
                      <a16:creationId xmlns:a16="http://schemas.microsoft.com/office/drawing/2014/main" id="{D6DEEC7B-ABBD-C124-833B-D823F115333B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5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12799457-7F0F-E879-293B-70E5FBA5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CA77A7B5-7899-D837-17B0-DA30D69EB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7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18ED2336-C5D7-B175-B08A-5C323077E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8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8F8223E9-0079-2111-4E20-714DC3FCF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285886" y="6102393"/>
                <a:ext cx="1905973" cy="216003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905973" cy="2160033"/>
                      </a:xfrm>
                      <a:prstGeom prst="rect">
                        <a:avLst/>
                      </a:prstGeom>
                      <a:effectLst>
                        <a:glow rad="228600">
                          <a:schemeClr val="accent1">
                            <a:lumMod val="60000"/>
                            <a:lumOff val="40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2174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5886" y="6102393"/>
                  <a:ext cx="1905973" cy="2160033"/>
                </a:xfrm>
                <a:prstGeom prst="rect">
                  <a:avLst/>
                </a:prstGeom>
                <a:effectLst>
                  <a:glow rad="228600">
                    <a:schemeClr val="accent1">
                      <a:lumMod val="60000"/>
                      <a:lumOff val="40000"/>
                    </a:schemeClr>
                  </a:glow>
                </a:effectLst>
              </p:spPr>
            </p:pic>
          </mc:Fallback>
        </mc:AlternateContent>
        <p:pic>
          <p:nvPicPr>
            <p:cNvPr id="15" name="Picture 14" descr="Shape, circle&#10;&#10;Description automatically generated">
              <a:extLst>
                <a:ext uri="{FF2B5EF4-FFF2-40B4-BE49-F238E27FC236}">
                  <a16:creationId xmlns:a16="http://schemas.microsoft.com/office/drawing/2014/main" id="{682FF43B-1124-5CA9-D212-AEE08ABE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40390" y="4142236"/>
              <a:ext cx="2050341" cy="2050341"/>
            </a:xfrm>
            <a:prstGeom prst="rect">
              <a:avLst/>
            </a:prstGeom>
          </p:spPr>
        </p:pic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A7C017B1-04CB-2CAC-DD60-D0340095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24809" y="4634124"/>
              <a:ext cx="1081500" cy="1081500"/>
            </a:xfrm>
            <a:prstGeom prst="rect">
              <a:avLst/>
            </a:prstGeom>
          </p:spPr>
        </p:pic>
        <p:pic>
          <p:nvPicPr>
            <p:cNvPr id="17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947F7033-02EC-D3A9-74AA-74BE701F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185467" y="7885062"/>
              <a:ext cx="2217251" cy="262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0F7AE478-377C-C209-58C1-CE8845BF5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9583" y="8770539"/>
              <a:ext cx="393376" cy="39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2AD11-0175-3C30-1B1D-1472AF2E04AD}"/>
                </a:ext>
              </a:extLst>
            </p:cNvPr>
            <p:cNvSpPr txBox="1"/>
            <p:nvPr/>
          </p:nvSpPr>
          <p:spPr>
            <a:xfrm>
              <a:off x="22294529" y="7469421"/>
              <a:ext cx="2031325" cy="46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3" dirty="0" err="1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眼动向前射线</a:t>
              </a:r>
              <a:endParaRPr lang="en-CN" sz="2403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AF5021-00C2-32DB-AD0F-9462EF8A5612}"/>
                </a:ext>
              </a:extLst>
            </p:cNvPr>
            <p:cNvCxnSpPr>
              <a:cxnSpLocks/>
            </p:cNvCxnSpPr>
            <p:nvPr/>
          </p:nvCxnSpPr>
          <p:spPr>
            <a:xfrm>
              <a:off x="18737355" y="5159305"/>
              <a:ext cx="3852229" cy="3657990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64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9585DAD-C15B-9F3C-0D0D-1E66450E3FAF}"/>
              </a:ext>
            </a:extLst>
          </p:cNvPr>
          <p:cNvGrpSpPr/>
          <p:nvPr/>
        </p:nvGrpSpPr>
        <p:grpSpPr>
          <a:xfrm>
            <a:off x="8242525" y="4469421"/>
            <a:ext cx="4331157" cy="3359519"/>
            <a:chOff x="7838330" y="5444335"/>
            <a:chExt cx="4331157" cy="335951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C42AF97-AA65-8AE7-4DC7-B50DB89E5B19}"/>
                </a:ext>
              </a:extLst>
            </p:cNvPr>
            <p:cNvGrpSpPr/>
            <p:nvPr/>
          </p:nvGrpSpPr>
          <p:grpSpPr>
            <a:xfrm>
              <a:off x="7838330" y="5444335"/>
              <a:ext cx="2937039" cy="3359519"/>
              <a:chOff x="1477382" y="2078975"/>
              <a:chExt cx="2937039" cy="335951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3A0CF75-BFCA-C2F6-6840-B92DB08B2FA1}"/>
                  </a:ext>
                </a:extLst>
              </p:cNvPr>
              <p:cNvGrpSpPr/>
              <p:nvPr/>
            </p:nvGrpSpPr>
            <p:grpSpPr>
              <a:xfrm>
                <a:off x="3113013" y="3897941"/>
                <a:ext cx="1301408" cy="1540553"/>
                <a:chOff x="7579941" y="3963212"/>
                <a:chExt cx="1476117" cy="1747368"/>
              </a:xfrm>
            </p:grpSpPr>
            <p:pic>
              <p:nvPicPr>
                <p:cNvPr id="59" name="Picture 8" descr="Big Image - Head Silhouette Clipart, HD Png Download - 2032x2304(#2137798)  - PngFind">
                  <a:extLst>
                    <a:ext uri="{FF2B5EF4-FFF2-40B4-BE49-F238E27FC236}">
                      <a16:creationId xmlns:a16="http://schemas.microsoft.com/office/drawing/2014/main" id="{1E99FF68-7A6E-D5F4-794C-CF3B5B5ADA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956" b="92440" l="1667" r="95000">
                              <a14:foregroundMark x1="25476" y1="29738" x2="31429" y2="14214"/>
                              <a14:foregroundMark x1="31429" y1="14214" x2="50119" y2="6956"/>
                              <a14:foregroundMark x1="50119" y1="6956" x2="52619" y2="7560"/>
                              <a14:foregroundMark x1="52619" y1="13609" x2="52619" y2="13609"/>
                              <a14:foregroundMark x1="7381" y1="28226" x2="6786" y2="33468"/>
                              <a14:foregroundMark x1="43095" y1="92641" x2="43095" y2="92641"/>
                              <a14:foregroundMark x1="90952" y1="51210" x2="90952" y2="51210"/>
                              <a14:foregroundMark x1="1667" y1="34577" x2="1667" y2="34577"/>
                              <a14:foregroundMark x1="95000" y1="52419" x2="95000" y2="524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579941" y="3963212"/>
                  <a:ext cx="1476117" cy="1747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0">
                  <a:extLst>
                    <a:ext uri="{FF2B5EF4-FFF2-40B4-BE49-F238E27FC236}">
                      <a16:creationId xmlns:a16="http://schemas.microsoft.com/office/drawing/2014/main" id="{62413206-C2BF-8C06-C1B4-52FE44829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979" y="4552711"/>
                  <a:ext cx="261887" cy="261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32004627"/>
                      </p:ext>
                    </p:extLst>
                  </p:nvPr>
                </p:nvGraphicFramePr>
                <p:xfrm>
                  <a:off x="1477382" y="2078975"/>
                  <a:ext cx="1359355" cy="1540553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1359355" cy="1540553"/>
                        </a:xfrm>
                        <a:prstGeom prst="rect">
                          <a:avLst/>
                        </a:prstGeom>
                        <a:effectLst>
                          <a:glow rad="259103">
                            <a:schemeClr val="accent1">
                              <a:lumMod val="60000"/>
                              <a:lumOff val="40000"/>
                              <a:alpha val="62000"/>
                            </a:schemeClr>
                          </a:glow>
                        </a:effectLst>
                      </am3d:spPr>
                      <am3d:camera>
                        <am3d:pos x="0" y="0" z="8146915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39970" d="1000000"/>
                        <am3d:preTrans dx="-76" dy="-17999982" dz="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2183283" ay="2913714" az="9064903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58152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242525" y="4469421"/>
                    <a:ext cx="1359355" cy="1540553"/>
                  </a:xfrm>
                  <a:prstGeom prst="rect">
                    <a:avLst/>
                  </a:prstGeom>
                  <a:effectLst>
                    <a:glow rad="259103">
                      <a:schemeClr val="accent1">
                        <a:lumMod val="60000"/>
                        <a:lumOff val="40000"/>
                        <a:alpha val="62000"/>
                      </a:schemeClr>
                    </a:glow>
                  </a:effectLst>
                </p:spPr>
              </p:pic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F691997-033C-7D4C-97C9-3DBAA0456AD2}"/>
                  </a:ext>
                </a:extLst>
              </p:cNvPr>
              <p:cNvCxnSpPr/>
              <p:nvPr/>
            </p:nvCxnSpPr>
            <p:spPr>
              <a:xfrm flipH="1" flipV="1">
                <a:off x="2298863" y="2998950"/>
                <a:ext cx="1051345" cy="14104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0C2318-3331-CCC0-9B5C-DACEA2FDA425}"/>
                </a:ext>
              </a:extLst>
            </p:cNvPr>
            <p:cNvSpPr txBox="1"/>
            <p:nvPr/>
          </p:nvSpPr>
          <p:spPr>
            <a:xfrm>
              <a:off x="9327234" y="6769950"/>
              <a:ext cx="284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CN" dirty="0"/>
                <a:t>ead/gaze forward</a:t>
              </a:r>
              <a:r>
                <a:rPr lang="zh-CN" altLang="en-US" dirty="0"/>
                <a:t> </a:t>
              </a:r>
              <a:r>
                <a:rPr lang="en-US" altLang="zh-CN" dirty="0"/>
                <a:t>direction</a:t>
              </a:r>
              <a:endParaRPr lang="en-CN" dirty="0"/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92137A75-5F39-EAEB-F436-2E282821669E}"/>
              </a:ext>
            </a:extLst>
          </p:cNvPr>
          <p:cNvSpPr>
            <a:spLocks noChangeAspect="1"/>
          </p:cNvSpPr>
          <p:nvPr/>
        </p:nvSpPr>
        <p:spPr>
          <a:xfrm>
            <a:off x="8219564" y="8160784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1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BE26B7A-DE6F-D713-1036-6FF6EA1D72AC}"/>
              </a:ext>
            </a:extLst>
          </p:cNvPr>
          <p:cNvSpPr>
            <a:spLocks noChangeAspect="1"/>
          </p:cNvSpPr>
          <p:nvPr/>
        </p:nvSpPr>
        <p:spPr>
          <a:xfrm>
            <a:off x="13830512" y="8160784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2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18EC41A-3C80-C51D-A50A-9971366D1108}"/>
              </a:ext>
            </a:extLst>
          </p:cNvPr>
          <p:cNvSpPr>
            <a:spLocks noChangeAspect="1"/>
          </p:cNvSpPr>
          <p:nvPr/>
        </p:nvSpPr>
        <p:spPr>
          <a:xfrm>
            <a:off x="20431515" y="8146548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3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70321A-41FE-CB06-BC99-7C0BA6E9B2F4}"/>
              </a:ext>
            </a:extLst>
          </p:cNvPr>
          <p:cNvGrpSpPr>
            <a:grpSpLocks noChangeAspect="1"/>
          </p:cNvGrpSpPr>
          <p:nvPr/>
        </p:nvGrpSpPr>
        <p:grpSpPr>
          <a:xfrm>
            <a:off x="8219564" y="9738324"/>
            <a:ext cx="4644000" cy="416512"/>
            <a:chOff x="5247537" y="887047"/>
            <a:chExt cx="12366336" cy="1109124"/>
          </a:xfrm>
        </p:grpSpPr>
        <p:pic>
          <p:nvPicPr>
            <p:cNvPr id="108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A3E5F716-14DF-CAD2-6E66-FD2776381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524753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1459AD8D-C30A-5741-E256-2FD3EBBA7E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776324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628F2B2B-A298-D7FB-CA21-05B0348F43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018727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0FA26779-379C-88ED-0D38-592323DF6A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1270298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BB65C990-F9D0-E6FB-B099-E9B810E74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5158431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D701DC-5A73-2990-A584-3E451B74252C}"/>
              </a:ext>
            </a:extLst>
          </p:cNvPr>
          <p:cNvGrpSpPr/>
          <p:nvPr/>
        </p:nvGrpSpPr>
        <p:grpSpPr>
          <a:xfrm>
            <a:off x="13631625" y="2416176"/>
            <a:ext cx="5144197" cy="5645374"/>
            <a:chOff x="12993611" y="3416509"/>
            <a:chExt cx="5144197" cy="564537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576097-E39C-DA99-0339-F072CBAC8AE4}"/>
                </a:ext>
              </a:extLst>
            </p:cNvPr>
            <p:cNvSpPr txBox="1"/>
            <p:nvPr/>
          </p:nvSpPr>
          <p:spPr>
            <a:xfrm>
              <a:off x="16644771" y="6908019"/>
              <a:ext cx="149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gaze 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direction</a:t>
              </a:r>
              <a:endParaRPr lang="en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2BB31F8B-1F93-0613-EAB2-4B2D2C0E7D6B}"/>
                </a:ext>
              </a:extLst>
            </p:cNvPr>
            <p:cNvGrpSpPr/>
            <p:nvPr/>
          </p:nvGrpSpPr>
          <p:grpSpPr>
            <a:xfrm>
              <a:off x="12993611" y="4246770"/>
              <a:ext cx="4092713" cy="4065157"/>
              <a:chOff x="3056876" y="410340"/>
              <a:chExt cx="6078239" cy="6037316"/>
            </a:xfrm>
          </p:grpSpPr>
          <p:grpSp>
            <p:nvGrpSpPr>
              <p:cNvPr id="22" name="组合 17">
                <a:extLst>
                  <a:ext uri="{FF2B5EF4-FFF2-40B4-BE49-F238E27FC236}">
                    <a16:creationId xmlns:a16="http://schemas.microsoft.com/office/drawing/2014/main" id="{B0014126-3F85-0ED2-446F-F8658E3F0F68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7" name="泪滴形 3">
                  <a:extLst>
                    <a:ext uri="{FF2B5EF4-FFF2-40B4-BE49-F238E27FC236}">
                      <a16:creationId xmlns:a16="http://schemas.microsoft.com/office/drawing/2014/main" id="{45819F40-88C8-5A24-0190-758993E83097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8" name="泪滴形 4">
                  <a:extLst>
                    <a:ext uri="{FF2B5EF4-FFF2-40B4-BE49-F238E27FC236}">
                      <a16:creationId xmlns:a16="http://schemas.microsoft.com/office/drawing/2014/main" id="{582BDA8C-3527-468A-BCFC-2E7150DA400D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9" name="泪滴形 6">
                  <a:extLst>
                    <a:ext uri="{FF2B5EF4-FFF2-40B4-BE49-F238E27FC236}">
                      <a16:creationId xmlns:a16="http://schemas.microsoft.com/office/drawing/2014/main" id="{97EBA064-9AD4-5350-EC60-2CAFB8EC018A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7">
                  <a:extLst>
                    <a:ext uri="{FF2B5EF4-FFF2-40B4-BE49-F238E27FC236}">
                      <a16:creationId xmlns:a16="http://schemas.microsoft.com/office/drawing/2014/main" id="{9D0BABC0-FA80-1C4C-4117-C7D40D0B6A07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3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D6116B46-BCA0-451B-E20F-91A2DDF3D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4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2CA2E838-9AAB-640A-A91C-511318AB4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5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899A839B-D335-BD90-8FF5-66F990995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F95ABF31-EF2A-8ACF-3DB4-4F4B99524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0D6789-2275-E2AD-E63C-4CE9B9F43D3C}"/>
                </a:ext>
              </a:extLst>
            </p:cNvPr>
            <p:cNvGrpSpPr/>
            <p:nvPr/>
          </p:nvGrpSpPr>
          <p:grpSpPr>
            <a:xfrm>
              <a:off x="15995921" y="7288720"/>
              <a:ext cx="1301408" cy="1540553"/>
              <a:chOff x="7579941" y="3963212"/>
              <a:chExt cx="1476117" cy="1747368"/>
            </a:xfrm>
          </p:grpSpPr>
          <p:pic>
            <p:nvPicPr>
              <p:cNvPr id="18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224137AD-8E5A-729C-9063-0AB4971CA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611E3DF2-C348-C220-AAE9-86525C9A2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5261172"/>
                    </p:ext>
                  </p:extLst>
                </p:nvPr>
              </p:nvGraphicFramePr>
              <p:xfrm>
                <a:off x="14360290" y="546975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998304" y="4469422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43AC7A-2F1A-4D35-ABFD-764667423E79}"/>
                </a:ext>
              </a:extLst>
            </p:cNvPr>
            <p:cNvGrpSpPr/>
            <p:nvPr/>
          </p:nvGrpSpPr>
          <p:grpSpPr>
            <a:xfrm>
              <a:off x="14554456" y="4162306"/>
              <a:ext cx="1163841" cy="1163841"/>
              <a:chOff x="9011535" y="540003"/>
              <a:chExt cx="614855" cy="614855"/>
            </a:xfrm>
          </p:grpSpPr>
          <p:pic>
            <p:nvPicPr>
              <p:cNvPr id="2" name="Picture 1" descr="Shape, circle&#10;&#10;Description automatically generated">
                <a:extLst>
                  <a:ext uri="{FF2B5EF4-FFF2-40B4-BE49-F238E27FC236}">
                    <a16:creationId xmlns:a16="http://schemas.microsoft.com/office/drawing/2014/main" id="{3FD90255-13EF-B09B-2F59-B708141E7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11535" y="540003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4" name="Picture 3" descr="Shape, circle&#10;&#10;Description automatically generated">
                <a:extLst>
                  <a:ext uri="{FF2B5EF4-FFF2-40B4-BE49-F238E27FC236}">
                    <a16:creationId xmlns:a16="http://schemas.microsoft.com/office/drawing/2014/main" id="{6E88F173-4FDD-352F-CB11-C87B8674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9865" y="678332"/>
                <a:ext cx="338196" cy="338196"/>
              </a:xfrm>
              <a:prstGeom prst="rect">
                <a:avLst/>
              </a:prstGeom>
            </p:spPr>
          </p:pic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B2FC4B9-EBEC-8F05-0DD3-D10C1CF0AFA7}"/>
                </a:ext>
              </a:extLst>
            </p:cNvPr>
            <p:cNvCxnSpPr>
              <a:cxnSpLocks/>
            </p:cNvCxnSpPr>
            <p:nvPr/>
          </p:nvCxnSpPr>
          <p:spPr>
            <a:xfrm>
              <a:off x="15121123" y="4691642"/>
              <a:ext cx="1195125" cy="315878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B2FEB-B84D-EA19-93F5-D9ADA811D2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569" y="6358133"/>
              <a:ext cx="1206890" cy="1488401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38C702A-F431-D1BF-FF71-3423BB21C085}"/>
                </a:ext>
              </a:extLst>
            </p:cNvPr>
            <p:cNvGrpSpPr/>
            <p:nvPr/>
          </p:nvGrpSpPr>
          <p:grpSpPr>
            <a:xfrm>
              <a:off x="15118554" y="3416509"/>
              <a:ext cx="326925" cy="5645374"/>
              <a:chOff x="6804628" y="1116776"/>
              <a:chExt cx="217648" cy="3758363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BE1065D-936B-396E-F45D-6E29D33127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4628" y="1275139"/>
                <a:ext cx="0" cy="36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3AB8AD-F13C-E48A-ECBA-11E5BE4ECE43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</p:grp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5C16022-7E30-63B6-C214-AF121F4B4D67}"/>
                </a:ext>
              </a:extLst>
            </p:cNvPr>
            <p:cNvSpPr/>
            <p:nvPr/>
          </p:nvSpPr>
          <p:spPr>
            <a:xfrm>
              <a:off x="15196867" y="6267864"/>
              <a:ext cx="1373505" cy="1373505"/>
            </a:xfrm>
            <a:prstGeom prst="arc">
              <a:avLst>
                <a:gd name="adj1" fmla="val 13244703"/>
                <a:gd name="adj2" fmla="val 15036454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2704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805496-54F5-AC95-C8D6-7CB533BF0DD8}"/>
              </a:ext>
            </a:extLst>
          </p:cNvPr>
          <p:cNvGrpSpPr/>
          <p:nvPr/>
        </p:nvGrpSpPr>
        <p:grpSpPr>
          <a:xfrm>
            <a:off x="13830883" y="9628122"/>
            <a:ext cx="3998206" cy="629517"/>
            <a:chOff x="16448361" y="9203152"/>
            <a:chExt cx="3998206" cy="629517"/>
          </a:xfrm>
        </p:grpSpPr>
        <p:pic>
          <p:nvPicPr>
            <p:cNvPr id="118" name="Picture 117" descr="Shape, circle&#10;&#10;Description automatically generated">
              <a:extLst>
                <a:ext uri="{FF2B5EF4-FFF2-40B4-BE49-F238E27FC236}">
                  <a16:creationId xmlns:a16="http://schemas.microsoft.com/office/drawing/2014/main" id="{4013BECF-8ED3-04C6-B9F4-CE49E0E8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159700" y="9211465"/>
              <a:ext cx="614855" cy="614855"/>
            </a:xfrm>
            <a:prstGeom prst="rect">
              <a:avLst/>
            </a:prstGeom>
          </p:spPr>
        </p:pic>
        <p:pic>
          <p:nvPicPr>
            <p:cNvPr id="116" name="Picture 115" descr="Shape, circle&#10;&#10;Description automatically generated">
              <a:extLst>
                <a:ext uri="{FF2B5EF4-FFF2-40B4-BE49-F238E27FC236}">
                  <a16:creationId xmlns:a16="http://schemas.microsoft.com/office/drawing/2014/main" id="{53DA9C40-BDE0-7252-3B29-8A1AB885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448361" y="9217814"/>
              <a:ext cx="614855" cy="614855"/>
            </a:xfrm>
            <a:prstGeom prst="rect">
              <a:avLst/>
            </a:prstGeom>
          </p:spPr>
        </p:pic>
        <p:pic>
          <p:nvPicPr>
            <p:cNvPr id="117" name="Picture 116" descr="Shape, circle&#10;&#10;Description automatically generated">
              <a:extLst>
                <a:ext uri="{FF2B5EF4-FFF2-40B4-BE49-F238E27FC236}">
                  <a16:creationId xmlns:a16="http://schemas.microsoft.com/office/drawing/2014/main" id="{E4C8F402-6EB4-13D4-A8BC-FF7B246C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298030" y="9349794"/>
              <a:ext cx="338196" cy="338196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A070C60-EA5B-0838-3F7D-EF40D3FFA356}"/>
                </a:ext>
              </a:extLst>
            </p:cNvPr>
            <p:cNvGrpSpPr/>
            <p:nvPr/>
          </p:nvGrpSpPr>
          <p:grpSpPr>
            <a:xfrm>
              <a:off x="19831711" y="9203152"/>
              <a:ext cx="614856" cy="614855"/>
              <a:chOff x="12918148" y="5820686"/>
              <a:chExt cx="614856" cy="614855"/>
            </a:xfrm>
          </p:grpSpPr>
          <p:pic>
            <p:nvPicPr>
              <p:cNvPr id="119" name="Picture 118" descr="Shape, circle&#10;&#10;Description automatically generated">
                <a:extLst>
                  <a:ext uri="{FF2B5EF4-FFF2-40B4-BE49-F238E27FC236}">
                    <a16:creationId xmlns:a16="http://schemas.microsoft.com/office/drawing/2014/main" id="{005D847B-BCBD-59FE-9280-EED04D41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18149" y="5820686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120" name="Picture 119" descr="Shape, circle&#10;&#10;Description automatically generated">
                <a:extLst>
                  <a:ext uri="{FF2B5EF4-FFF2-40B4-BE49-F238E27FC236}">
                    <a16:creationId xmlns:a16="http://schemas.microsoft.com/office/drawing/2014/main" id="{F3B45379-7B59-36F7-8701-F8F69D5A3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18148" y="5820686"/>
                <a:ext cx="614855" cy="614855"/>
              </a:xfrm>
              <a:prstGeom prst="rect">
                <a:avLst/>
              </a:prstGeom>
            </p:spPr>
          </p:pic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C6E7034-A38A-6C8E-5B29-41FF938215E1}"/>
                </a:ext>
              </a:extLst>
            </p:cNvPr>
            <p:cNvCxnSpPr/>
            <p:nvPr/>
          </p:nvCxnSpPr>
          <p:spPr>
            <a:xfrm>
              <a:off x="17213031" y="9518892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0C6BB1-9F44-B701-5B63-D16D36172E1E}"/>
                </a:ext>
              </a:extLst>
            </p:cNvPr>
            <p:cNvCxnSpPr/>
            <p:nvPr/>
          </p:nvCxnSpPr>
          <p:spPr>
            <a:xfrm>
              <a:off x="18894974" y="9510579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57ACF0-90D3-FC49-53E6-0D915AA7D4CB}"/>
              </a:ext>
            </a:extLst>
          </p:cNvPr>
          <p:cNvGrpSpPr/>
          <p:nvPr/>
        </p:nvGrpSpPr>
        <p:grpSpPr>
          <a:xfrm>
            <a:off x="20318533" y="3705923"/>
            <a:ext cx="5064830" cy="4114169"/>
            <a:chOff x="19425919" y="4757994"/>
            <a:chExt cx="5064830" cy="411416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81589E-8F31-CA60-D057-E0B290AAF072}"/>
                </a:ext>
              </a:extLst>
            </p:cNvPr>
            <p:cNvGrpSpPr/>
            <p:nvPr/>
          </p:nvGrpSpPr>
          <p:grpSpPr>
            <a:xfrm>
              <a:off x="19425919" y="4971385"/>
              <a:ext cx="5064830" cy="3900778"/>
              <a:chOff x="13041233" y="1580606"/>
              <a:chExt cx="5064830" cy="390077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5CAB410-8211-24AA-F6D4-4AB9DB5E2C86}"/>
                  </a:ext>
                </a:extLst>
              </p:cNvPr>
              <p:cNvGrpSpPr/>
              <p:nvPr/>
            </p:nvGrpSpPr>
            <p:grpSpPr>
              <a:xfrm>
                <a:off x="13041233" y="1580606"/>
                <a:ext cx="4817798" cy="3900778"/>
                <a:chOff x="8687697" y="2118815"/>
                <a:chExt cx="3207410" cy="259717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E7DC55-C157-E440-96E4-404C152D8B1B}"/>
                    </a:ext>
                  </a:extLst>
                </p:cNvPr>
                <p:cNvGrpSpPr/>
                <p:nvPr/>
              </p:nvGrpSpPr>
              <p:grpSpPr>
                <a:xfrm>
                  <a:off x="10699727" y="3690380"/>
                  <a:ext cx="866402" cy="1025611"/>
                  <a:chOff x="7579941" y="3963212"/>
                  <a:chExt cx="1476117" cy="1747368"/>
                </a:xfrm>
              </p:grpSpPr>
              <p:pic>
                <p:nvPicPr>
                  <p:cNvPr id="49" name="Picture 8" descr="Big Image - Head Silhouette Clipart, HD Png Download - 2032x2304(#2137798)  - PngFind">
                    <a:extLst>
                      <a:ext uri="{FF2B5EF4-FFF2-40B4-BE49-F238E27FC236}">
                        <a16:creationId xmlns:a16="http://schemas.microsoft.com/office/drawing/2014/main" id="{A1EECAC3-A215-5F1E-8B7B-D8675C12B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6956" b="92440" l="1667" r="95000">
                                <a14:foregroundMark x1="25476" y1="29738" x2="31429" y2="14214"/>
                                <a14:foregroundMark x1="31429" y1="14214" x2="50119" y2="6956"/>
                                <a14:foregroundMark x1="50119" y1="6956" x2="52619" y2="7560"/>
                                <a14:foregroundMark x1="52619" y1="13609" x2="52619" y2="13609"/>
                                <a14:foregroundMark x1="7381" y1="28226" x2="6786" y2="33468"/>
                                <a14:foregroundMark x1="43095" y1="92641" x2="43095" y2="92641"/>
                                <a14:foregroundMark x1="90952" y1="51210" x2="90952" y2="51210"/>
                                <a14:foregroundMark x1="1667" y1="34577" x2="1667" y2="34577"/>
                                <a14:foregroundMark x1="95000" y1="52419" x2="95000" y2="524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79941" y="3963212"/>
                    <a:ext cx="1476117" cy="17473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10">
                    <a:extLst>
                      <a:ext uri="{FF2B5EF4-FFF2-40B4-BE49-F238E27FC236}">
                        <a16:creationId xmlns:a16="http://schemas.microsoft.com/office/drawing/2014/main" id="{CECF14F1-C1D0-D05C-0B97-5658597AFF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48979" y="4552711"/>
                    <a:ext cx="261887" cy="2618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492777162"/>
                        </p:ext>
                      </p:extLst>
                    </p:nvPr>
                  </p:nvGraphicFramePr>
                  <p:xfrm>
                    <a:off x="9253628" y="2118815"/>
                    <a:ext cx="1468083" cy="1663770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2205183" cy="2498867"/>
                          </a:xfrm>
                          <a:prstGeom prst="rect">
                            <a:avLst/>
                          </a:prstGeom>
                          <a:effectLst>
                            <a:glow rad="259103">
                              <a:schemeClr val="accent1">
                                <a:lumMod val="60000"/>
                                <a:lumOff val="40000"/>
                                <a:alpha val="62000"/>
                              </a:schemeClr>
                            </a:glow>
                          </a:effectLst>
                        </am3d:spPr>
                        <am3d:camera>
                          <am3d:pos x="0" y="0" z="8146915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139970" d="1000000"/>
                          <am3d:preTrans dx="-76" dy="-17999982" dz="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2183283" ay="2913714" az="9064903"/>
                          <am3d:postTrans dx="0" dy="0" dz="0"/>
                        </am3d:trans>
                        <am3d:raster rName="Office3DRenderer" rVer="16.0.8326">
                          <am3d:blip r:embed="rId15"/>
                        </am3d:raster>
                        <am3d:objViewport viewportSz="2565326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21168609" y="3919314"/>
                      <a:ext cx="2205183" cy="2498867"/>
                    </a:xfrm>
                    <a:prstGeom prst="rect">
                      <a:avLst/>
                    </a:prstGeom>
                    <a:effectLst>
                      <a:glow rad="259103">
                        <a:schemeClr val="accent1">
                          <a:lumMod val="60000"/>
                          <a:lumOff val="40000"/>
                          <a:alpha val="62000"/>
                        </a:schemeClr>
                      </a:glow>
                    </a:effectLst>
                  </p:spPr>
                </p:pic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B995193-DA26-E2B3-EF75-3CD163F78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12982" y="3042481"/>
                  <a:ext cx="188251" cy="1021854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E68AA2D-8F63-5CF9-A1A9-EB0A297D2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6465" y="3042482"/>
                  <a:ext cx="842649" cy="101925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58FFFE3-83A2-41DB-0A45-A905185D184D}"/>
                    </a:ext>
                  </a:extLst>
                </p:cNvPr>
                <p:cNvGrpSpPr/>
                <p:nvPr/>
              </p:nvGrpSpPr>
              <p:grpSpPr>
                <a:xfrm>
                  <a:off x="8687697" y="2975902"/>
                  <a:ext cx="3207410" cy="338512"/>
                  <a:chOff x="5427206" y="3008559"/>
                  <a:chExt cx="3207410" cy="338512"/>
                </a:xfrm>
              </p:grpSpPr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150C58BB-8DDA-F08D-75BD-5AFFDC28E0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27206" y="3065487"/>
                    <a:ext cx="3177423" cy="965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1DF2025-4A82-ADD1-9280-EE42D35D2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361" y="3008559"/>
                    <a:ext cx="223255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5E2FA8E-3D39-EDF3-CBEA-718F08D6E908}"/>
                  </a:ext>
                </a:extLst>
              </p:cNvPr>
              <p:cNvSpPr/>
              <p:nvPr/>
            </p:nvSpPr>
            <p:spPr>
              <a:xfrm>
                <a:off x="15560814" y="3175776"/>
                <a:ext cx="1373505" cy="1373505"/>
              </a:xfrm>
              <a:prstGeom prst="arc">
                <a:avLst>
                  <a:gd name="adj1" fmla="val 13244703"/>
                  <a:gd name="adj2" fmla="val 17692262"/>
                </a:avLst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2704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88CA69A-72F4-B708-3EB0-AC3E448A42EC}"/>
                  </a:ext>
                </a:extLst>
              </p:cNvPr>
              <p:cNvSpPr txBox="1"/>
              <p:nvPr/>
            </p:nvSpPr>
            <p:spPr>
              <a:xfrm>
                <a:off x="16613026" y="3506757"/>
                <a:ext cx="1493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gaze </a:t>
                </a:r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</a:rPr>
                  <a:t>direction</a:t>
                </a:r>
                <a:endParaRPr lang="en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0B229D80-9DB0-A86B-2AB5-28F9CDD7EFBA}"/>
                </a:ext>
              </a:extLst>
            </p:cNvPr>
            <p:cNvSpPr/>
            <p:nvPr/>
          </p:nvSpPr>
          <p:spPr>
            <a:xfrm rot="18900000">
              <a:off x="22421514" y="4757994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1029F6F7-1F50-2206-8E62-3A516622509B}"/>
                </a:ext>
              </a:extLst>
            </p:cNvPr>
            <p:cNvSpPr/>
            <p:nvPr/>
          </p:nvSpPr>
          <p:spPr>
            <a:xfrm rot="2700000">
              <a:off x="22477531" y="6775183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6BDCC5BE-3842-CBA1-0D12-C03DC9F22838}"/>
                </a:ext>
              </a:extLst>
            </p:cNvPr>
            <p:cNvSpPr/>
            <p:nvPr/>
          </p:nvSpPr>
          <p:spPr>
            <a:xfrm rot="12900000">
              <a:off x="19913517" y="4902009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06AC05A9-A2CA-0A8D-5AD8-283D4B12E918}"/>
                </a:ext>
              </a:extLst>
            </p:cNvPr>
            <p:cNvSpPr/>
            <p:nvPr/>
          </p:nvSpPr>
          <p:spPr>
            <a:xfrm rot="8100000">
              <a:off x="20480863" y="7141551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56A2B650-3E45-2343-C291-4D821376D7A1}"/>
              </a:ext>
            </a:extLst>
          </p:cNvPr>
          <p:cNvSpPr txBox="1"/>
          <p:nvPr/>
        </p:nvSpPr>
        <p:spPr>
          <a:xfrm>
            <a:off x="8126172" y="8693438"/>
            <a:ext cx="4863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Users can browse the scene and select the target object and </a:t>
            </a:r>
            <a:r>
              <a:rPr lang="en-CN" sz="2200" b="1" dirty="0"/>
              <a:t>enter</a:t>
            </a:r>
            <a:r>
              <a:rPr lang="zh-CN" altLang="en-US" sz="2200" b="1" dirty="0"/>
              <a:t> </a:t>
            </a:r>
            <a:r>
              <a:rPr lang="en-CN" sz="2200" b="1" dirty="0"/>
              <a:t>②</a:t>
            </a:r>
            <a:r>
              <a:rPr lang="en-US" sz="2200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endParaRPr lang="en-CN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9E9BE-C3AB-3500-BCF6-D6825229AACA}"/>
              </a:ext>
            </a:extLst>
          </p:cNvPr>
          <p:cNvSpPr txBox="1"/>
          <p:nvPr/>
        </p:nvSpPr>
        <p:spPr>
          <a:xfrm>
            <a:off x="13764255" y="8695992"/>
            <a:ext cx="6224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“Clover” is spawned; users </a:t>
            </a:r>
            <a:r>
              <a:rPr lang="en-US" sz="2000" b="1" dirty="0">
                <a:cs typeface="Calibri" panose="020F0502020204030204" pitchFamily="34" charset="0"/>
              </a:rPr>
              <a:t>can enter ③ or ① by gazing to the option’s direction </a:t>
            </a:r>
            <a:r>
              <a:rPr lang="en-US" altLang="zh-CN" sz="2000" b="1" dirty="0"/>
              <a:t>after the progress circle is full</a:t>
            </a:r>
            <a:r>
              <a:rPr lang="en-US" sz="2000" b="1" dirty="0"/>
              <a:t>. </a:t>
            </a:r>
            <a:endParaRPr lang="en-CN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70D97-27BB-0AC4-3A5F-D978D469663A}"/>
              </a:ext>
            </a:extLst>
          </p:cNvPr>
          <p:cNvSpPr txBox="1"/>
          <p:nvPr/>
        </p:nvSpPr>
        <p:spPr>
          <a:xfrm>
            <a:off x="20431514" y="8693438"/>
            <a:ext cx="622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Users manipulate the object by gaze-dominant operations; confirm by double-blinking and return to ②. </a:t>
            </a:r>
            <a:endParaRPr lang="en-CN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64B5DC0-67C8-6CFD-88BA-3FBE2250E962}"/>
              </a:ext>
            </a:extLst>
          </p:cNvPr>
          <p:cNvGrpSpPr>
            <a:grpSpLocks noChangeAspect="1"/>
          </p:cNvGrpSpPr>
          <p:nvPr/>
        </p:nvGrpSpPr>
        <p:grpSpPr>
          <a:xfrm>
            <a:off x="20559913" y="9717001"/>
            <a:ext cx="4644000" cy="416512"/>
            <a:chOff x="5247537" y="887047"/>
            <a:chExt cx="12366336" cy="1109124"/>
          </a:xfrm>
        </p:grpSpPr>
        <p:pic>
          <p:nvPicPr>
            <p:cNvPr id="47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B8059A71-95E8-E60F-AE79-51149840E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524753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6C7FE40D-3461-0F4F-B334-5FE86EFDB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776324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069D55AE-CD04-D8FF-3380-C72D2A487E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018727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2EED71C1-EA00-422A-74AC-F2D28FDEB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1270298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FEAA76AF-DA08-40F7-18F1-0D54559FAE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5158431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72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E90C9D1-76F4-C49D-56AB-B0A5E925A92C}"/>
              </a:ext>
            </a:extLst>
          </p:cNvPr>
          <p:cNvGrpSpPr/>
          <p:nvPr/>
        </p:nvGrpSpPr>
        <p:grpSpPr>
          <a:xfrm>
            <a:off x="7838330" y="3409739"/>
            <a:ext cx="24994961" cy="6885041"/>
            <a:chOff x="7838330" y="3409739"/>
            <a:chExt cx="24994961" cy="688504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C42AF97-AA65-8AE7-4DC7-B50DB89E5B19}"/>
                </a:ext>
              </a:extLst>
            </p:cNvPr>
            <p:cNvGrpSpPr/>
            <p:nvPr/>
          </p:nvGrpSpPr>
          <p:grpSpPr>
            <a:xfrm>
              <a:off x="7838330" y="5444335"/>
              <a:ext cx="2937039" cy="3359519"/>
              <a:chOff x="1477382" y="2078975"/>
              <a:chExt cx="2937039" cy="335951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3A0CF75-BFCA-C2F6-6840-B92DB08B2FA1}"/>
                  </a:ext>
                </a:extLst>
              </p:cNvPr>
              <p:cNvGrpSpPr/>
              <p:nvPr/>
            </p:nvGrpSpPr>
            <p:grpSpPr>
              <a:xfrm>
                <a:off x="3113013" y="3897941"/>
                <a:ext cx="1301408" cy="1540553"/>
                <a:chOff x="7579941" y="3963212"/>
                <a:chExt cx="1476117" cy="1747368"/>
              </a:xfrm>
            </p:grpSpPr>
            <p:pic>
              <p:nvPicPr>
                <p:cNvPr id="59" name="Picture 8" descr="Big Image - Head Silhouette Clipart, HD Png Download - 2032x2304(#2137798)  - PngFind">
                  <a:extLst>
                    <a:ext uri="{FF2B5EF4-FFF2-40B4-BE49-F238E27FC236}">
                      <a16:creationId xmlns:a16="http://schemas.microsoft.com/office/drawing/2014/main" id="{1E99FF68-7A6E-D5F4-794C-CF3B5B5ADA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956" b="92440" l="1667" r="95000">
                              <a14:foregroundMark x1="25476" y1="29738" x2="31429" y2="14214"/>
                              <a14:foregroundMark x1="31429" y1="14214" x2="50119" y2="6956"/>
                              <a14:foregroundMark x1="50119" y1="6956" x2="52619" y2="7560"/>
                              <a14:foregroundMark x1="52619" y1="13609" x2="52619" y2="13609"/>
                              <a14:foregroundMark x1="7381" y1="28226" x2="6786" y2="33468"/>
                              <a14:foregroundMark x1="43095" y1="92641" x2="43095" y2="92641"/>
                              <a14:foregroundMark x1="90952" y1="51210" x2="90952" y2="51210"/>
                              <a14:foregroundMark x1="1667" y1="34577" x2="1667" y2="34577"/>
                              <a14:foregroundMark x1="95000" y1="52419" x2="95000" y2="524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579941" y="3963212"/>
                  <a:ext cx="1476117" cy="1747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0">
                  <a:extLst>
                    <a:ext uri="{FF2B5EF4-FFF2-40B4-BE49-F238E27FC236}">
                      <a16:creationId xmlns:a16="http://schemas.microsoft.com/office/drawing/2014/main" id="{62413206-C2BF-8C06-C1B4-52FE44829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979" y="4552711"/>
                  <a:ext cx="261887" cy="261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477382" y="2078975"/>
                  <a:ext cx="1359355" cy="1540553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1359355" cy="1540553"/>
                        </a:xfrm>
                        <a:prstGeom prst="rect">
                          <a:avLst/>
                        </a:prstGeom>
                        <a:effectLst>
                          <a:glow rad="259103">
                            <a:schemeClr val="accent1">
                              <a:lumMod val="60000"/>
                              <a:lumOff val="40000"/>
                              <a:alpha val="62000"/>
                            </a:schemeClr>
                          </a:glow>
                        </a:effectLst>
                      </am3d:spPr>
                      <am3d:camera>
                        <am3d:pos x="0" y="0" z="8146915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39970" d="1000000"/>
                        <am3d:preTrans dx="-76" dy="-17999982" dz="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2183283" ay="2913714" az="9064903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58152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838330" y="5444335"/>
                    <a:ext cx="1359355" cy="1540553"/>
                  </a:xfrm>
                  <a:prstGeom prst="rect">
                    <a:avLst/>
                  </a:prstGeom>
                  <a:effectLst>
                    <a:glow rad="259103">
                      <a:schemeClr val="accent1">
                        <a:lumMod val="60000"/>
                        <a:lumOff val="40000"/>
                        <a:alpha val="62000"/>
                      </a:schemeClr>
                    </a:glow>
                  </a:effectLst>
                </p:spPr>
              </p:pic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F691997-033C-7D4C-97C9-3DBAA0456AD2}"/>
                  </a:ext>
                </a:extLst>
              </p:cNvPr>
              <p:cNvCxnSpPr/>
              <p:nvPr/>
            </p:nvCxnSpPr>
            <p:spPr>
              <a:xfrm flipH="1" flipV="1">
                <a:off x="2298863" y="2998950"/>
                <a:ext cx="1051345" cy="14104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0C2318-3331-CCC0-9B5C-DACEA2FDA425}"/>
                </a:ext>
              </a:extLst>
            </p:cNvPr>
            <p:cNvSpPr txBox="1"/>
            <p:nvPr/>
          </p:nvSpPr>
          <p:spPr>
            <a:xfrm>
              <a:off x="9327234" y="676995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头动向前射线</a:t>
              </a:r>
              <a:endParaRPr lang="en-CN" dirty="0"/>
            </a:p>
          </p:txBody>
        </p:sp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2BB31F8B-1F93-0613-EAB2-4B2D2C0E7D6B}"/>
                </a:ext>
              </a:extLst>
            </p:cNvPr>
            <p:cNvGrpSpPr/>
            <p:nvPr/>
          </p:nvGrpSpPr>
          <p:grpSpPr>
            <a:xfrm>
              <a:off x="12993611" y="4246770"/>
              <a:ext cx="4092713" cy="4065157"/>
              <a:chOff x="3056876" y="410340"/>
              <a:chExt cx="6078239" cy="6037316"/>
            </a:xfrm>
          </p:grpSpPr>
          <p:grpSp>
            <p:nvGrpSpPr>
              <p:cNvPr id="22" name="组合 17">
                <a:extLst>
                  <a:ext uri="{FF2B5EF4-FFF2-40B4-BE49-F238E27FC236}">
                    <a16:creationId xmlns:a16="http://schemas.microsoft.com/office/drawing/2014/main" id="{B0014126-3F85-0ED2-446F-F8658E3F0F68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7" name="泪滴形 3">
                  <a:extLst>
                    <a:ext uri="{FF2B5EF4-FFF2-40B4-BE49-F238E27FC236}">
                      <a16:creationId xmlns:a16="http://schemas.microsoft.com/office/drawing/2014/main" id="{45819F40-88C8-5A24-0190-758993E83097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8" name="泪滴形 4">
                  <a:extLst>
                    <a:ext uri="{FF2B5EF4-FFF2-40B4-BE49-F238E27FC236}">
                      <a16:creationId xmlns:a16="http://schemas.microsoft.com/office/drawing/2014/main" id="{582BDA8C-3527-468A-BCFC-2E7150DA400D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9" name="泪滴形 6">
                  <a:extLst>
                    <a:ext uri="{FF2B5EF4-FFF2-40B4-BE49-F238E27FC236}">
                      <a16:creationId xmlns:a16="http://schemas.microsoft.com/office/drawing/2014/main" id="{97EBA064-9AD4-5350-EC60-2CAFB8EC018A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7">
                  <a:extLst>
                    <a:ext uri="{FF2B5EF4-FFF2-40B4-BE49-F238E27FC236}">
                      <a16:creationId xmlns:a16="http://schemas.microsoft.com/office/drawing/2014/main" id="{9D0BABC0-FA80-1C4C-4117-C7D40D0B6A07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3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D6116B46-BCA0-451B-E20F-91A2DDF3D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4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2CA2E838-9AAB-640A-A91C-511318AB4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5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899A839B-D335-BD90-8FF5-66F990995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F95ABF31-EF2A-8ACF-3DB4-4F4B99524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0D6789-2275-E2AD-E63C-4CE9B9F43D3C}"/>
                </a:ext>
              </a:extLst>
            </p:cNvPr>
            <p:cNvGrpSpPr/>
            <p:nvPr/>
          </p:nvGrpSpPr>
          <p:grpSpPr>
            <a:xfrm>
              <a:off x="15995921" y="7288720"/>
              <a:ext cx="1301408" cy="1540553"/>
              <a:chOff x="7579941" y="3963212"/>
              <a:chExt cx="1476117" cy="1747368"/>
            </a:xfrm>
          </p:grpSpPr>
          <p:pic>
            <p:nvPicPr>
              <p:cNvPr id="18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224137AD-8E5A-729C-9063-0AB4971CA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611E3DF2-C348-C220-AAE9-86525C9A2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360290" y="546975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60290" y="5469755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43AC7A-2F1A-4D35-ABFD-764667423E79}"/>
                </a:ext>
              </a:extLst>
            </p:cNvPr>
            <p:cNvGrpSpPr/>
            <p:nvPr/>
          </p:nvGrpSpPr>
          <p:grpSpPr>
            <a:xfrm>
              <a:off x="14554456" y="4162306"/>
              <a:ext cx="1163841" cy="1163841"/>
              <a:chOff x="9011535" y="540003"/>
              <a:chExt cx="614855" cy="614855"/>
            </a:xfrm>
          </p:grpSpPr>
          <p:pic>
            <p:nvPicPr>
              <p:cNvPr id="2" name="Picture 1" descr="Shape, circle&#10;&#10;Description automatically generated">
                <a:extLst>
                  <a:ext uri="{FF2B5EF4-FFF2-40B4-BE49-F238E27FC236}">
                    <a16:creationId xmlns:a16="http://schemas.microsoft.com/office/drawing/2014/main" id="{3FD90255-13EF-B09B-2F59-B708141E7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11535" y="540003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4" name="Picture 3" descr="Shape, circle&#10;&#10;Description automatically generated">
                <a:extLst>
                  <a:ext uri="{FF2B5EF4-FFF2-40B4-BE49-F238E27FC236}">
                    <a16:creationId xmlns:a16="http://schemas.microsoft.com/office/drawing/2014/main" id="{6E88F173-4FDD-352F-CB11-C87B8674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49865" y="678332"/>
                <a:ext cx="338196" cy="338196"/>
              </a:xfrm>
              <a:prstGeom prst="rect">
                <a:avLst/>
              </a:prstGeom>
            </p:spPr>
          </p:pic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B2FC4B9-EBEC-8F05-0DD3-D10C1CF0AFA7}"/>
                </a:ext>
              </a:extLst>
            </p:cNvPr>
            <p:cNvCxnSpPr>
              <a:cxnSpLocks/>
            </p:cNvCxnSpPr>
            <p:nvPr/>
          </p:nvCxnSpPr>
          <p:spPr>
            <a:xfrm>
              <a:off x="15121123" y="4691642"/>
              <a:ext cx="1195125" cy="315878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B2FEB-B84D-EA19-93F5-D9ADA811D2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569" y="6358133"/>
              <a:ext cx="1206890" cy="148840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38C702A-F431-D1BF-FF71-3423BB21C085}"/>
                </a:ext>
              </a:extLst>
            </p:cNvPr>
            <p:cNvGrpSpPr/>
            <p:nvPr/>
          </p:nvGrpSpPr>
          <p:grpSpPr>
            <a:xfrm>
              <a:off x="12414819" y="3416509"/>
              <a:ext cx="5452545" cy="5645374"/>
              <a:chOff x="5004628" y="1116776"/>
              <a:chExt cx="3629988" cy="375836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BF9FE14-7E1C-7C25-7068-CE6571DBAEB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4628" y="1275139"/>
                <a:ext cx="3600000" cy="3600000"/>
                <a:chOff x="5196000" y="2529000"/>
                <a:chExt cx="1800000" cy="1800000"/>
              </a:xfrm>
            </p:grpSpPr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EE760481-29A2-7D17-4B97-CF8436E9D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00" y="3429000"/>
                  <a:ext cx="180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BE1065D-936B-396E-F45D-6E29D3312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529000"/>
                  <a:ext cx="0" cy="180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3AB8AD-F13C-E48A-ECBA-11E5BE4ECE43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132D16D-88C6-9A85-71FE-48334D060536}"/>
                  </a:ext>
                </a:extLst>
              </p:cNvPr>
              <p:cNvSpPr txBox="1"/>
              <p:nvPr/>
            </p:nvSpPr>
            <p:spPr>
              <a:xfrm>
                <a:off x="8411361" y="3008559"/>
                <a:ext cx="223255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x</a:t>
                </a:r>
              </a:p>
            </p:txBody>
          </p:sp>
        </p:grp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5C16022-7E30-63B6-C214-AF121F4B4D67}"/>
                </a:ext>
              </a:extLst>
            </p:cNvPr>
            <p:cNvSpPr/>
            <p:nvPr/>
          </p:nvSpPr>
          <p:spPr>
            <a:xfrm>
              <a:off x="15196867" y="6267864"/>
              <a:ext cx="1373505" cy="1373505"/>
            </a:xfrm>
            <a:prstGeom prst="arc">
              <a:avLst>
                <a:gd name="adj1" fmla="val 13244703"/>
                <a:gd name="adj2" fmla="val 15036454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2704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576097-E39C-DA99-0339-F072CBAC8AE4}"/>
                </a:ext>
              </a:extLst>
            </p:cNvPr>
            <p:cNvSpPr txBox="1"/>
            <p:nvPr/>
          </p:nvSpPr>
          <p:spPr>
            <a:xfrm>
              <a:off x="16644771" y="690801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眼动向前射线</a:t>
              </a:r>
              <a:endParaRPr lang="en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81589E-8F31-CA60-D057-E0B290AAF072}"/>
                </a:ext>
              </a:extLst>
            </p:cNvPr>
            <p:cNvGrpSpPr/>
            <p:nvPr/>
          </p:nvGrpSpPr>
          <p:grpSpPr>
            <a:xfrm>
              <a:off x="18791170" y="3417343"/>
              <a:ext cx="5776202" cy="5644800"/>
              <a:chOff x="12406484" y="26564"/>
              <a:chExt cx="5776202" cy="56448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5CAB410-8211-24AA-F6D4-4AB9DB5E2C86}"/>
                  </a:ext>
                </a:extLst>
              </p:cNvPr>
              <p:cNvGrpSpPr/>
              <p:nvPr/>
            </p:nvGrpSpPr>
            <p:grpSpPr>
              <a:xfrm>
                <a:off x="12406484" y="26564"/>
                <a:ext cx="5452545" cy="5644800"/>
                <a:chOff x="8265119" y="1084119"/>
                <a:chExt cx="3629988" cy="3758363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E7DC55-C157-E440-96E4-404C152D8B1B}"/>
                    </a:ext>
                  </a:extLst>
                </p:cNvPr>
                <p:cNvGrpSpPr/>
                <p:nvPr/>
              </p:nvGrpSpPr>
              <p:grpSpPr>
                <a:xfrm>
                  <a:off x="10699727" y="3690380"/>
                  <a:ext cx="866402" cy="1025611"/>
                  <a:chOff x="7579941" y="3963212"/>
                  <a:chExt cx="1476117" cy="1747368"/>
                </a:xfrm>
              </p:grpSpPr>
              <p:pic>
                <p:nvPicPr>
                  <p:cNvPr id="49" name="Picture 8" descr="Big Image - Head Silhouette Clipart, HD Png Download - 2032x2304(#2137798)  - PngFind">
                    <a:extLst>
                      <a:ext uri="{FF2B5EF4-FFF2-40B4-BE49-F238E27FC236}">
                        <a16:creationId xmlns:a16="http://schemas.microsoft.com/office/drawing/2014/main" id="{A1EECAC3-A215-5F1E-8B7B-D8675C12B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6956" b="92440" l="1667" r="95000">
                                <a14:foregroundMark x1="25476" y1="29738" x2="31429" y2="14214"/>
                                <a14:foregroundMark x1="31429" y1="14214" x2="50119" y2="6956"/>
                                <a14:foregroundMark x1="50119" y1="6956" x2="52619" y2="7560"/>
                                <a14:foregroundMark x1="52619" y1="13609" x2="52619" y2="13609"/>
                                <a14:foregroundMark x1="7381" y1="28226" x2="6786" y2="33468"/>
                                <a14:foregroundMark x1="43095" y1="92641" x2="43095" y2="92641"/>
                                <a14:foregroundMark x1="90952" y1="51210" x2="90952" y2="51210"/>
                                <a14:foregroundMark x1="1667" y1="34577" x2="1667" y2="34577"/>
                                <a14:foregroundMark x1="95000" y1="52419" x2="95000" y2="524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79941" y="3963212"/>
                    <a:ext cx="1476117" cy="17473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10">
                    <a:extLst>
                      <a:ext uri="{FF2B5EF4-FFF2-40B4-BE49-F238E27FC236}">
                        <a16:creationId xmlns:a16="http://schemas.microsoft.com/office/drawing/2014/main" id="{CECF14F1-C1D0-D05C-0B97-5658597AFF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48979" y="4552711"/>
                    <a:ext cx="261887" cy="2618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9253628" y="2118815"/>
                    <a:ext cx="1468083" cy="1663770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1468083" cy="1663770"/>
                          </a:xfrm>
                          <a:prstGeom prst="rect">
                            <a:avLst/>
                          </a:prstGeom>
                          <a:effectLst>
                            <a:glow rad="259103">
                              <a:schemeClr val="accent1">
                                <a:lumMod val="60000"/>
                                <a:lumOff val="40000"/>
                                <a:alpha val="62000"/>
                              </a:schemeClr>
                            </a:glow>
                          </a:effectLst>
                        </am3d:spPr>
                        <am3d:camera>
                          <am3d:pos x="0" y="0" z="8146915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139970" d="1000000"/>
                          <am3d:preTrans dx="-76" dy="-17999982" dz="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2183283" ay="2913714" az="9064903"/>
                          <am3d:postTrans dx="0" dy="0" dz="0"/>
                        </am3d:trans>
                        <am3d:raster rName="Office3DRenderer" rVer="16.0.8326">
                          <am3d:blip r:embed="rId14"/>
                        </am3d:raster>
                        <am3d:objViewport viewportSz="2565326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20275993" y="4971384"/>
                      <a:ext cx="2205183" cy="2498867"/>
                    </a:xfrm>
                    <a:prstGeom prst="rect">
                      <a:avLst/>
                    </a:prstGeom>
                    <a:effectLst>
                      <a:glow rad="259103">
                        <a:schemeClr val="accent1">
                          <a:lumMod val="60000"/>
                          <a:lumOff val="40000"/>
                          <a:alpha val="62000"/>
                        </a:schemeClr>
                      </a:glow>
                    </a:effectLst>
                  </p:spPr>
                </p:pic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B995193-DA26-E2B3-EF75-3CD163F78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12982" y="3042481"/>
                  <a:ext cx="188251" cy="1021854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E68AA2D-8F63-5CF9-A1A9-EB0A297D2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6465" y="3042482"/>
                  <a:ext cx="842649" cy="1019258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ysDot"/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58FFFE3-83A2-41DB-0A45-A905185D184D}"/>
                    </a:ext>
                  </a:extLst>
                </p:cNvPr>
                <p:cNvGrpSpPr/>
                <p:nvPr/>
              </p:nvGrpSpPr>
              <p:grpSpPr>
                <a:xfrm>
                  <a:off x="8265119" y="1084119"/>
                  <a:ext cx="3629988" cy="3758363"/>
                  <a:chOff x="5004628" y="1116776"/>
                  <a:chExt cx="3629988" cy="3758363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E6A3A94D-EA6C-9339-89C3-F62B0968212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004628" y="1275139"/>
                    <a:ext cx="3600000" cy="3600000"/>
                    <a:chOff x="5196000" y="2529000"/>
                    <a:chExt cx="1800000" cy="1800000"/>
                  </a:xfrm>
                </p:grpSpPr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150C58BB-8DDA-F08D-75BD-5AFFDC28E0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96000" y="3429000"/>
                      <a:ext cx="180000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E8058B56-3E1D-E598-72B9-3188924D56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96000" y="2529000"/>
                      <a:ext cx="0" cy="180000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4EC1CB7-431F-CA11-C9A9-BC6752E390C0}"/>
                      </a:ext>
                    </a:extLst>
                  </p:cNvPr>
                  <p:cNvSpPr txBox="1"/>
                  <p:nvPr/>
                </p:nvSpPr>
                <p:spPr>
                  <a:xfrm>
                    <a:off x="6808625" y="1116776"/>
                    <a:ext cx="213651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y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1DF2025-4A82-ADD1-9280-EE42D35D2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361" y="3008559"/>
                    <a:ext cx="223255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5E2FA8E-3D39-EDF3-CBEA-718F08D6E908}"/>
                  </a:ext>
                </a:extLst>
              </p:cNvPr>
              <p:cNvSpPr/>
              <p:nvPr/>
            </p:nvSpPr>
            <p:spPr>
              <a:xfrm>
                <a:off x="15560814" y="3175776"/>
                <a:ext cx="1373505" cy="1373505"/>
              </a:xfrm>
              <a:prstGeom prst="arc">
                <a:avLst>
                  <a:gd name="adj1" fmla="val 13244703"/>
                  <a:gd name="adj2" fmla="val 17692262"/>
                </a:avLst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2704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88CA69A-72F4-B708-3EB0-AC3E448A42EC}"/>
                  </a:ext>
                </a:extLst>
              </p:cNvPr>
              <p:cNvSpPr txBox="1"/>
              <p:nvPr/>
            </p:nvSpPr>
            <p:spPr>
              <a:xfrm>
                <a:off x="16613026" y="350675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眼动向前射线</a:t>
                </a:r>
                <a:endParaRPr lang="en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2137A75-5F39-EAEB-F436-2E282821669E}"/>
                </a:ext>
              </a:extLst>
            </p:cNvPr>
            <p:cNvSpPr/>
            <p:nvPr/>
          </p:nvSpPr>
          <p:spPr>
            <a:xfrm>
              <a:off x="9019806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BE26B7A-DE6F-D713-1036-6FF6EA1D72AC}"/>
                </a:ext>
              </a:extLst>
            </p:cNvPr>
            <p:cNvSpPr/>
            <p:nvPr/>
          </p:nvSpPr>
          <p:spPr>
            <a:xfrm>
              <a:off x="15220200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18EC41A-3C80-C51D-A50A-9971366D1108}"/>
                </a:ext>
              </a:extLst>
            </p:cNvPr>
            <p:cNvSpPr/>
            <p:nvPr/>
          </p:nvSpPr>
          <p:spPr>
            <a:xfrm>
              <a:off x="21420594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3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8272491-5067-6F30-41EF-0D3E1DD20C9E}"/>
                </a:ext>
              </a:extLst>
            </p:cNvPr>
            <p:cNvCxnSpPr>
              <a:cxnSpLocks/>
            </p:cNvCxnSpPr>
            <p:nvPr/>
          </p:nvCxnSpPr>
          <p:spPr>
            <a:xfrm>
              <a:off x="9857595" y="9991993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670321A-41FE-CB06-BC99-7C0BA6E9B2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2047" y="9306000"/>
              <a:ext cx="4816665" cy="432000"/>
              <a:chOff x="5247537" y="887047"/>
              <a:chExt cx="12366336" cy="1109124"/>
            </a:xfrm>
          </p:grpSpPr>
          <p:pic>
            <p:nvPicPr>
              <p:cNvPr id="108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A3E5F716-14DF-CAD2-6E66-FD27763817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524753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1459AD8D-C30A-5741-E256-2FD3EBBA7E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776324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628F2B2B-A298-D7FB-CA21-05B0348F4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018727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0FA26779-379C-88ED-0D38-592323DF6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1270298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BB65C990-F9D0-E6FB-B099-E9B810E740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5158431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FA150F1-14E7-442D-03A9-A1A793061DA8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24" y="9987352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Picture 117" descr="Shape, circle&#10;&#10;Description automatically generated">
              <a:extLst>
                <a:ext uri="{FF2B5EF4-FFF2-40B4-BE49-F238E27FC236}">
                  <a16:creationId xmlns:a16="http://schemas.microsoft.com/office/drawing/2014/main" id="{4013BECF-8ED3-04C6-B9F4-CE49E0E8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59700" y="9211465"/>
              <a:ext cx="614855" cy="614855"/>
            </a:xfrm>
            <a:prstGeom prst="rect">
              <a:avLst/>
            </a:prstGeom>
          </p:spPr>
        </p:pic>
        <p:pic>
          <p:nvPicPr>
            <p:cNvPr id="116" name="Picture 115" descr="Shape, circle&#10;&#10;Description automatically generated">
              <a:extLst>
                <a:ext uri="{FF2B5EF4-FFF2-40B4-BE49-F238E27FC236}">
                  <a16:creationId xmlns:a16="http://schemas.microsoft.com/office/drawing/2014/main" id="{53DA9C40-BDE0-7252-3B29-8A1AB885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448361" y="9217814"/>
              <a:ext cx="614855" cy="614855"/>
            </a:xfrm>
            <a:prstGeom prst="rect">
              <a:avLst/>
            </a:prstGeom>
          </p:spPr>
        </p:pic>
        <p:pic>
          <p:nvPicPr>
            <p:cNvPr id="117" name="Picture 116" descr="Shape, circle&#10;&#10;Description automatically generated">
              <a:extLst>
                <a:ext uri="{FF2B5EF4-FFF2-40B4-BE49-F238E27FC236}">
                  <a16:creationId xmlns:a16="http://schemas.microsoft.com/office/drawing/2014/main" id="{E4C8F402-6EB4-13D4-A8BC-FF7B246C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298030" y="9349794"/>
              <a:ext cx="338196" cy="338196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A070C60-EA5B-0838-3F7D-EF40D3FFA356}"/>
                </a:ext>
              </a:extLst>
            </p:cNvPr>
            <p:cNvGrpSpPr/>
            <p:nvPr/>
          </p:nvGrpSpPr>
          <p:grpSpPr>
            <a:xfrm>
              <a:off x="19831711" y="9203152"/>
              <a:ext cx="614856" cy="614855"/>
              <a:chOff x="12918148" y="5820686"/>
              <a:chExt cx="614856" cy="614855"/>
            </a:xfrm>
          </p:grpSpPr>
          <p:pic>
            <p:nvPicPr>
              <p:cNvPr id="119" name="Picture 118" descr="Shape, circle&#10;&#10;Description automatically generated">
                <a:extLst>
                  <a:ext uri="{FF2B5EF4-FFF2-40B4-BE49-F238E27FC236}">
                    <a16:creationId xmlns:a16="http://schemas.microsoft.com/office/drawing/2014/main" id="{005D847B-BCBD-59FE-9280-EED04D41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18149" y="5820686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120" name="Picture 119" descr="Shape, circle&#10;&#10;Description automatically generated">
                <a:extLst>
                  <a:ext uri="{FF2B5EF4-FFF2-40B4-BE49-F238E27FC236}">
                    <a16:creationId xmlns:a16="http://schemas.microsoft.com/office/drawing/2014/main" id="{F3B45379-7B59-36F7-8701-F8F69D5A3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18148" y="5820686"/>
                <a:ext cx="614855" cy="614855"/>
              </a:xfrm>
              <a:prstGeom prst="rect">
                <a:avLst/>
              </a:prstGeom>
            </p:spPr>
          </p:pic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C6E7034-A38A-6C8E-5B29-41FF938215E1}"/>
                </a:ext>
              </a:extLst>
            </p:cNvPr>
            <p:cNvCxnSpPr/>
            <p:nvPr/>
          </p:nvCxnSpPr>
          <p:spPr>
            <a:xfrm>
              <a:off x="17213031" y="9518892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0C6BB1-9F44-B701-5B63-D16D36172E1E}"/>
                </a:ext>
              </a:extLst>
            </p:cNvPr>
            <p:cNvCxnSpPr/>
            <p:nvPr/>
          </p:nvCxnSpPr>
          <p:spPr>
            <a:xfrm>
              <a:off x="18894974" y="9510579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0B229D80-9DB0-A86B-2AB5-28F9CDD7EFBA}"/>
                </a:ext>
              </a:extLst>
            </p:cNvPr>
            <p:cNvSpPr/>
            <p:nvPr/>
          </p:nvSpPr>
          <p:spPr>
            <a:xfrm rot="18900000">
              <a:off x="22421514" y="4757994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1029F6F7-1F50-2206-8E62-3A516622509B}"/>
                </a:ext>
              </a:extLst>
            </p:cNvPr>
            <p:cNvSpPr/>
            <p:nvPr/>
          </p:nvSpPr>
          <p:spPr>
            <a:xfrm rot="2700000">
              <a:off x="22477531" y="6775183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6BDCC5BE-3842-CBA1-0D12-C03DC9F22838}"/>
                </a:ext>
              </a:extLst>
            </p:cNvPr>
            <p:cNvSpPr/>
            <p:nvPr/>
          </p:nvSpPr>
          <p:spPr>
            <a:xfrm rot="12900000">
              <a:off x="19913517" y="4902009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06AC05A9-A2CA-0A8D-5AD8-283D4B12E918}"/>
                </a:ext>
              </a:extLst>
            </p:cNvPr>
            <p:cNvSpPr/>
            <p:nvPr/>
          </p:nvSpPr>
          <p:spPr>
            <a:xfrm rot="8100000">
              <a:off x="20480863" y="7141551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F660E4-0742-8E48-9F3D-2C6C073D3B84}"/>
                </a:ext>
              </a:extLst>
            </p:cNvPr>
            <p:cNvSpPr/>
            <p:nvPr/>
          </p:nvSpPr>
          <p:spPr>
            <a:xfrm>
              <a:off x="27621054" y="9676817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328B7B2-9F87-B9A4-C4DB-6639BD24967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8449" y="9988885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30F714-72E2-2F1B-5282-7330C9939A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342901" y="9302892"/>
              <a:ext cx="4816665" cy="432000"/>
              <a:chOff x="5247537" y="887047"/>
              <a:chExt cx="12366336" cy="1109124"/>
            </a:xfrm>
          </p:grpSpPr>
          <p:pic>
            <p:nvPicPr>
              <p:cNvPr id="34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53409154-2224-7C0B-DCD7-35DC33F82D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524753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A3083790-3B95-8E0E-FECF-4D96E5655E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776324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8D0B36EB-234E-BD85-CCF7-B5B6CA948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018727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1EDA3AF6-3601-FC34-0C1C-4C1C1E2355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1270298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C413F34B-7CFB-8451-D865-FF70AE2A79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5158431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5" name="组合 18">
              <a:extLst>
                <a:ext uri="{FF2B5EF4-FFF2-40B4-BE49-F238E27FC236}">
                  <a16:creationId xmlns:a16="http://schemas.microsoft.com/office/drawing/2014/main" id="{45B40F87-A32B-2DE4-92A6-5BA64CEE3CD2}"/>
                </a:ext>
              </a:extLst>
            </p:cNvPr>
            <p:cNvGrpSpPr/>
            <p:nvPr/>
          </p:nvGrpSpPr>
          <p:grpSpPr>
            <a:xfrm>
              <a:off x="25677227" y="4240000"/>
              <a:ext cx="4092713" cy="4065157"/>
              <a:chOff x="3056876" y="410340"/>
              <a:chExt cx="6078239" cy="6037316"/>
            </a:xfrm>
          </p:grpSpPr>
          <p:grpSp>
            <p:nvGrpSpPr>
              <p:cNvPr id="87" name="组合 17">
                <a:extLst>
                  <a:ext uri="{FF2B5EF4-FFF2-40B4-BE49-F238E27FC236}">
                    <a16:creationId xmlns:a16="http://schemas.microsoft.com/office/drawing/2014/main" id="{8039A448-F001-3938-019F-B64637CE058D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104" name="泪滴形 3">
                  <a:extLst>
                    <a:ext uri="{FF2B5EF4-FFF2-40B4-BE49-F238E27FC236}">
                      <a16:creationId xmlns:a16="http://schemas.microsoft.com/office/drawing/2014/main" id="{DDAE5FFA-17D8-1853-B5F0-BCC363CD74D8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5" name="泪滴形 4">
                  <a:extLst>
                    <a:ext uri="{FF2B5EF4-FFF2-40B4-BE49-F238E27FC236}">
                      <a16:creationId xmlns:a16="http://schemas.microsoft.com/office/drawing/2014/main" id="{5C4AE3CB-6B45-9DEC-A965-24889475210A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6" name="泪滴形 6">
                  <a:extLst>
                    <a:ext uri="{FF2B5EF4-FFF2-40B4-BE49-F238E27FC236}">
                      <a16:creationId xmlns:a16="http://schemas.microsoft.com/office/drawing/2014/main" id="{79722D4E-C729-2A28-B45F-0A12095979EC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7" name="泪滴形 7">
                  <a:extLst>
                    <a:ext uri="{FF2B5EF4-FFF2-40B4-BE49-F238E27FC236}">
                      <a16:creationId xmlns:a16="http://schemas.microsoft.com/office/drawing/2014/main" id="{6D36E615-12FE-3C25-370A-90E5807281F5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90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2D8E5C10-E846-BF71-6531-205B1CD16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0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7AF3FA67-2396-0071-0900-BDFCABBF4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1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7C760E0C-DB2F-5F3C-DC4D-C53C2C9F2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3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AE7960E8-3417-41A5-443F-B14C8E01C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A3E7ADD-2743-B234-E26F-EDD65DA4C8F8}"/>
                </a:ext>
              </a:extLst>
            </p:cNvPr>
            <p:cNvGrpSpPr/>
            <p:nvPr/>
          </p:nvGrpSpPr>
          <p:grpSpPr>
            <a:xfrm>
              <a:off x="28679537" y="7281950"/>
              <a:ext cx="1301408" cy="1540553"/>
              <a:chOff x="7579941" y="3963212"/>
              <a:chExt cx="1476117" cy="1747368"/>
            </a:xfrm>
          </p:grpSpPr>
          <p:pic>
            <p:nvPicPr>
              <p:cNvPr id="121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C4B8A5E6-1EC9-B29F-64E8-945BF9C0B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10">
                <a:extLst>
                  <a:ext uri="{FF2B5EF4-FFF2-40B4-BE49-F238E27FC236}">
                    <a16:creationId xmlns:a16="http://schemas.microsoft.com/office/drawing/2014/main" id="{F189CC38-EE82-C002-49DB-CF83AD2C34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2" name="3D Model 20" descr="Prism And Basal Pinacoid White">
                  <a:extLst>
                    <a:ext uri="{FF2B5EF4-FFF2-40B4-BE49-F238E27FC236}">
                      <a16:creationId xmlns:a16="http://schemas.microsoft.com/office/drawing/2014/main" id="{E43E5379-0C64-0CBF-7E25-A6E5FF2DD0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7043906" y="546298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2" name="3D Model 20" descr="Prism And Basal Pinacoid White">
                  <a:extLst>
                    <a:ext uri="{FF2B5EF4-FFF2-40B4-BE49-F238E27FC236}">
                      <a16:creationId xmlns:a16="http://schemas.microsoft.com/office/drawing/2014/main" id="{E43E5379-0C64-0CBF-7E25-A6E5FF2DD0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43906" y="5462985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02D4396-2A24-AD7A-EAEB-364E5F553207}"/>
                </a:ext>
              </a:extLst>
            </p:cNvPr>
            <p:cNvGrpSpPr/>
            <p:nvPr/>
          </p:nvGrpSpPr>
          <p:grpSpPr>
            <a:xfrm>
              <a:off x="25098435" y="3409739"/>
              <a:ext cx="5452545" cy="5645374"/>
              <a:chOff x="5004628" y="1116776"/>
              <a:chExt cx="3629988" cy="3758363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C63BF9AE-8703-D4A9-BE07-25A348546C7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4628" y="1275139"/>
                <a:ext cx="3600000" cy="3600000"/>
                <a:chOff x="5196000" y="2529000"/>
                <a:chExt cx="1800000" cy="1800000"/>
              </a:xfrm>
            </p:grpSpPr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19B48D80-955E-92C8-03FB-49D5BC7C0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00" y="3429000"/>
                  <a:ext cx="180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E89694FA-5124-22E6-1B5E-547F37FFEE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529000"/>
                  <a:ext cx="0" cy="180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84A2AE-F071-8AAF-B68A-AFD909B57CB5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E8D165B-5177-E138-5B1D-DAE4C5FACDB3}"/>
                  </a:ext>
                </a:extLst>
              </p:cNvPr>
              <p:cNvSpPr txBox="1"/>
              <p:nvPr/>
            </p:nvSpPr>
            <p:spPr>
              <a:xfrm>
                <a:off x="8411361" y="3008559"/>
                <a:ext cx="223255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x</a:t>
                </a: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727D1AD-88AA-23A3-911B-C464792ACE4B}"/>
                </a:ext>
              </a:extLst>
            </p:cNvPr>
            <p:cNvCxnSpPr>
              <a:cxnSpLocks/>
            </p:cNvCxnSpPr>
            <p:nvPr/>
          </p:nvCxnSpPr>
          <p:spPr>
            <a:xfrm>
              <a:off x="28457318" y="9988885"/>
              <a:ext cx="3588247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62E484F-849B-6DA7-FFC5-58C56FAE6B31}"/>
                </a:ext>
              </a:extLst>
            </p:cNvPr>
            <p:cNvSpPr/>
            <p:nvPr/>
          </p:nvSpPr>
          <p:spPr>
            <a:xfrm>
              <a:off x="32218436" y="9676816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···</a:t>
              </a:r>
              <a:endParaRPr lang="en-C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88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71D9D-5E01-49B5-0942-8E536FEF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308" y="4459065"/>
            <a:ext cx="379730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90B50-25AF-EE11-DD1C-7DD16BB8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318" y="4459065"/>
            <a:ext cx="3810000" cy="317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57C9AA-7622-810C-17BD-FA6C02485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1" t="4467" r="7490"/>
          <a:stretch/>
        </p:blipFill>
        <p:spPr>
          <a:xfrm>
            <a:off x="14025308" y="8208105"/>
            <a:ext cx="3791730" cy="347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3CE89-15BB-9723-FBC4-B3A6D1A7D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0318" y="8208105"/>
            <a:ext cx="3810000" cy="347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608BB4-794E-7038-9112-BC7B2C8BA99A}"/>
              </a:ext>
            </a:extLst>
          </p:cNvPr>
          <p:cNvSpPr txBox="1"/>
          <p:nvPr/>
        </p:nvSpPr>
        <p:spPr>
          <a:xfrm>
            <a:off x="14118336" y="7101139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A9B28-824B-722A-719D-0BEDBD5696AF}"/>
              </a:ext>
            </a:extLst>
          </p:cNvPr>
          <p:cNvSpPr txBox="1"/>
          <p:nvPr/>
        </p:nvSpPr>
        <p:spPr>
          <a:xfrm>
            <a:off x="18380918" y="7119426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BB2DB-ADC5-E3DD-E874-879B3AC28815}"/>
              </a:ext>
            </a:extLst>
          </p:cNvPr>
          <p:cNvSpPr txBox="1"/>
          <p:nvPr/>
        </p:nvSpPr>
        <p:spPr>
          <a:xfrm>
            <a:off x="14136624" y="11167171"/>
            <a:ext cx="47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317EF-58F8-E0D1-FA47-D4FAEF934CF1}"/>
              </a:ext>
            </a:extLst>
          </p:cNvPr>
          <p:cNvSpPr txBox="1"/>
          <p:nvPr/>
        </p:nvSpPr>
        <p:spPr>
          <a:xfrm>
            <a:off x="18384270" y="1116717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3273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23EAC-2B56-0BD1-7D82-6997EA16BA75}"/>
              </a:ext>
            </a:extLst>
          </p:cNvPr>
          <p:cNvGrpSpPr/>
          <p:nvPr/>
        </p:nvGrpSpPr>
        <p:grpSpPr>
          <a:xfrm>
            <a:off x="4210804" y="4020689"/>
            <a:ext cx="19782783" cy="4308348"/>
            <a:chOff x="966159" y="3961695"/>
            <a:chExt cx="19782783" cy="4308348"/>
          </a:xfrm>
        </p:grpSpPr>
        <p:pic>
          <p:nvPicPr>
            <p:cNvPr id="5" name="Picture 4" descr="A picture containing text, font, line, diagram&#10;&#10;Description automatically generated">
              <a:extLst>
                <a:ext uri="{FF2B5EF4-FFF2-40B4-BE49-F238E27FC236}">
                  <a16:creationId xmlns:a16="http://schemas.microsoft.com/office/drawing/2014/main" id="{99233B7E-66B6-4A9B-6985-75FEC220A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2" t="3164" r="30037" b="2318"/>
            <a:stretch/>
          </p:blipFill>
          <p:spPr>
            <a:xfrm>
              <a:off x="966159" y="4097547"/>
              <a:ext cx="5469147" cy="4123428"/>
            </a:xfrm>
            <a:prstGeom prst="rect">
              <a:avLst/>
            </a:prstGeom>
          </p:spPr>
        </p:pic>
        <p:pic>
          <p:nvPicPr>
            <p:cNvPr id="7" name="Picture 6" descr="A picture containing text, diagram, line, font&#10;&#10;Description automatically generated">
              <a:extLst>
                <a:ext uri="{FF2B5EF4-FFF2-40B4-BE49-F238E27FC236}">
                  <a16:creationId xmlns:a16="http://schemas.microsoft.com/office/drawing/2014/main" id="{4B5CB693-D35A-75E4-A190-0DFE00F58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9" t="2441" r="2657" b="2365"/>
            <a:stretch/>
          </p:blipFill>
          <p:spPr>
            <a:xfrm>
              <a:off x="12923225" y="3961695"/>
              <a:ext cx="7825717" cy="4259280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diagram, line&#10;&#10;Description automatically generated">
              <a:extLst>
                <a:ext uri="{FF2B5EF4-FFF2-40B4-BE49-F238E27FC236}">
                  <a16:creationId xmlns:a16="http://schemas.microsoft.com/office/drawing/2014/main" id="{BEE3B0B5-280E-3B60-CE51-E1459284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0" t="1439" r="30500" b="2627"/>
            <a:stretch/>
          </p:blipFill>
          <p:spPr>
            <a:xfrm>
              <a:off x="6944692" y="4059831"/>
              <a:ext cx="5469147" cy="421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01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50EF234-8D0B-E67F-54BE-C19524810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" t="2542" r="1402" b="2445"/>
          <a:stretch/>
        </p:blipFill>
        <p:spPr>
          <a:xfrm>
            <a:off x="5397909" y="2418736"/>
            <a:ext cx="16311717" cy="88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5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uman face, screenshot, person, person&#10;&#10;Description automatically generated">
            <a:extLst>
              <a:ext uri="{FF2B5EF4-FFF2-40B4-BE49-F238E27FC236}">
                <a16:creationId xmlns:a16="http://schemas.microsoft.com/office/drawing/2014/main" id="{CC72A90A-57D7-5623-0450-98CB8269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966" y="1379579"/>
            <a:ext cx="6858000" cy="3810000"/>
          </a:xfrm>
          <a:prstGeom prst="rect">
            <a:avLst/>
          </a:prstGeom>
        </p:spPr>
      </p:pic>
      <p:pic>
        <p:nvPicPr>
          <p:cNvPr id="7" name="Picture 6" descr="A picture containing screenshot, text, cartoon&#10;&#10;Description automatically generated">
            <a:extLst>
              <a:ext uri="{FF2B5EF4-FFF2-40B4-BE49-F238E27FC236}">
                <a16:creationId xmlns:a16="http://schemas.microsoft.com/office/drawing/2014/main" id="{F5C10714-E559-BECA-AF80-760A94CC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07" y="1379579"/>
            <a:ext cx="6858000" cy="3810000"/>
          </a:xfrm>
          <a:prstGeom prst="rect">
            <a:avLst/>
          </a:prstGeom>
        </p:spPr>
      </p:pic>
      <p:pic>
        <p:nvPicPr>
          <p:cNvPr id="9" name="Picture 8" descr="A picture containing screenshot, human face, person, art&#10;&#10;Description automatically generated">
            <a:extLst>
              <a:ext uri="{FF2B5EF4-FFF2-40B4-BE49-F238E27FC236}">
                <a16:creationId xmlns:a16="http://schemas.microsoft.com/office/drawing/2014/main" id="{0DECAB03-ABBD-7B03-3ADC-4183D1A9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66" y="5538454"/>
            <a:ext cx="6858000" cy="3810000"/>
          </a:xfrm>
          <a:prstGeom prst="rect">
            <a:avLst/>
          </a:prstGeom>
        </p:spPr>
      </p:pic>
      <p:pic>
        <p:nvPicPr>
          <p:cNvPr id="11" name="Picture 10" descr="A picture containing screenshot, human face, person&#10;&#10;Description automatically generated">
            <a:extLst>
              <a:ext uri="{FF2B5EF4-FFF2-40B4-BE49-F238E27FC236}">
                <a16:creationId xmlns:a16="http://schemas.microsoft.com/office/drawing/2014/main" id="{C950875B-04CE-1E23-4AAA-C13072F23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307" y="5538454"/>
            <a:ext cx="6858000" cy="3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F00F55-D999-75BB-474F-B1F9F5D5F9CD}"/>
              </a:ext>
            </a:extLst>
          </p:cNvPr>
          <p:cNvSpPr txBox="1"/>
          <p:nvPr/>
        </p:nvSpPr>
        <p:spPr>
          <a:xfrm>
            <a:off x="2851718" y="4565500"/>
            <a:ext cx="603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CF545-2E95-E914-31C4-54A8F86B5D73}"/>
              </a:ext>
            </a:extLst>
          </p:cNvPr>
          <p:cNvSpPr txBox="1"/>
          <p:nvPr/>
        </p:nvSpPr>
        <p:spPr>
          <a:xfrm>
            <a:off x="9942564" y="4575401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846391-6479-C5CE-471D-172A94E540AE}"/>
              </a:ext>
            </a:extLst>
          </p:cNvPr>
          <p:cNvSpPr txBox="1"/>
          <p:nvPr/>
        </p:nvSpPr>
        <p:spPr>
          <a:xfrm>
            <a:off x="2848748" y="8729471"/>
            <a:ext cx="580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D083A-7E87-0D3B-49A4-8EE8D94C07C5}"/>
              </a:ext>
            </a:extLst>
          </p:cNvPr>
          <p:cNvSpPr txBox="1"/>
          <p:nvPr/>
        </p:nvSpPr>
        <p:spPr>
          <a:xfrm>
            <a:off x="9924651" y="8737856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23185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2AD012D-22DC-ACD7-7741-C4D79FFFA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" t="2491" r="1725" b="2741"/>
          <a:stretch/>
        </p:blipFill>
        <p:spPr>
          <a:xfrm>
            <a:off x="25243334" y="5429502"/>
            <a:ext cx="4958862" cy="2659852"/>
          </a:xfrm>
          <a:prstGeom prst="rect">
            <a:avLst/>
          </a:prstGeom>
        </p:spPr>
      </p:pic>
      <p:pic>
        <p:nvPicPr>
          <p:cNvPr id="7" name="Picture 6" descr="A picture containing screenshot, diagram, line, rectangle&#10;&#10;Description automatically generated">
            <a:extLst>
              <a:ext uri="{FF2B5EF4-FFF2-40B4-BE49-F238E27FC236}">
                <a16:creationId xmlns:a16="http://schemas.microsoft.com/office/drawing/2014/main" id="{C6055311-708A-ECAE-0000-59191FBE9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" t="1344" r="11633" b="1911"/>
          <a:stretch/>
        </p:blipFill>
        <p:spPr>
          <a:xfrm>
            <a:off x="15771193" y="5450952"/>
            <a:ext cx="4438358" cy="2715343"/>
          </a:xfrm>
          <a:prstGeom prst="rect">
            <a:avLst/>
          </a:prstGeom>
        </p:spPr>
      </p:pic>
      <p:pic>
        <p:nvPicPr>
          <p:cNvPr id="9" name="Picture 8" descr="A picture containing screenshot, line, diagram, rectangle&#10;&#10;Description automatically generated">
            <a:extLst>
              <a:ext uri="{FF2B5EF4-FFF2-40B4-BE49-F238E27FC236}">
                <a16:creationId xmlns:a16="http://schemas.microsoft.com/office/drawing/2014/main" id="{F7223676-8BFA-923A-270D-B082052C3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" t="1096" r="11844" b="1394"/>
          <a:stretch/>
        </p:blipFill>
        <p:spPr>
          <a:xfrm>
            <a:off x="20507263" y="5429502"/>
            <a:ext cx="4438359" cy="2736793"/>
          </a:xfrm>
          <a:prstGeom prst="rect">
            <a:avLst/>
          </a:prstGeom>
        </p:spPr>
      </p:pic>
      <p:pic>
        <p:nvPicPr>
          <p:cNvPr id="11" name="Picture 10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D316887F-2B8A-CF13-12E7-40AF92797C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2440" r="11844" b="1911"/>
          <a:stretch/>
        </p:blipFill>
        <p:spPr>
          <a:xfrm>
            <a:off x="11035123" y="5481728"/>
            <a:ext cx="4438358" cy="2684567"/>
          </a:xfrm>
          <a:prstGeom prst="rect">
            <a:avLst/>
          </a:prstGeom>
        </p:spPr>
      </p:pic>
      <p:pic>
        <p:nvPicPr>
          <p:cNvPr id="13" name="Picture 12" descr="A picture containing text, diagram, rectangle, line&#10;&#10;Description automatically generated">
            <a:extLst>
              <a:ext uri="{FF2B5EF4-FFF2-40B4-BE49-F238E27FC236}">
                <a16:creationId xmlns:a16="http://schemas.microsoft.com/office/drawing/2014/main" id="{C375D114-CB1F-D7A5-7C03-B936AF0F3E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6" t="2424" r="2411" b="2164"/>
          <a:stretch/>
        </p:blipFill>
        <p:spPr>
          <a:xfrm>
            <a:off x="15206871" y="8428383"/>
            <a:ext cx="9501808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1589</TotalTime>
  <Words>135</Words>
  <Application>Microsoft Macintosh PowerPoint</Application>
  <PresentationFormat>Custom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Microsoft YaHei UI</vt:lpstr>
      <vt:lpstr>Arial</vt:lpstr>
      <vt:lpstr>Arial</vt:lpstr>
      <vt:lpstr>Calibri</vt:lpstr>
      <vt:lpstr>Calibri Light</vt:lpstr>
      <vt:lpstr>Goudy Old Style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Springs Lau</dc:creator>
  <cp:lastModifiedBy>Zhaoxun Liu</cp:lastModifiedBy>
  <cp:revision>68</cp:revision>
  <dcterms:created xsi:type="dcterms:W3CDTF">2023-05-10T07:53:44Z</dcterms:created>
  <dcterms:modified xsi:type="dcterms:W3CDTF">2023-06-02T14:51:04Z</dcterms:modified>
</cp:coreProperties>
</file>